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Default Extension="emf" ContentType="image/x-em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64"/>
  </p:notesMasterIdLst>
  <p:sldIdLst>
    <p:sldId id="273" r:id="rId2"/>
    <p:sldId id="274" r:id="rId3"/>
    <p:sldId id="275" r:id="rId4"/>
    <p:sldId id="304" r:id="rId5"/>
    <p:sldId id="276" r:id="rId6"/>
    <p:sldId id="277" r:id="rId7"/>
    <p:sldId id="278" r:id="rId8"/>
    <p:sldId id="308" r:id="rId9"/>
    <p:sldId id="281" r:id="rId10"/>
    <p:sldId id="282" r:id="rId11"/>
    <p:sldId id="283" r:id="rId12"/>
    <p:sldId id="284" r:id="rId13"/>
    <p:sldId id="285" r:id="rId14"/>
    <p:sldId id="289" r:id="rId15"/>
    <p:sldId id="288" r:id="rId16"/>
    <p:sldId id="291" r:id="rId17"/>
    <p:sldId id="292" r:id="rId18"/>
    <p:sldId id="293" r:id="rId19"/>
    <p:sldId id="296" r:id="rId20"/>
    <p:sldId id="294" r:id="rId21"/>
    <p:sldId id="295" r:id="rId22"/>
    <p:sldId id="297" r:id="rId23"/>
    <p:sldId id="298" r:id="rId24"/>
    <p:sldId id="299" r:id="rId25"/>
    <p:sldId id="301" r:id="rId26"/>
    <p:sldId id="300" r:id="rId27"/>
    <p:sldId id="302" r:id="rId28"/>
    <p:sldId id="303" r:id="rId29"/>
    <p:sldId id="309" r:id="rId30"/>
    <p:sldId id="311" r:id="rId31"/>
    <p:sldId id="312" r:id="rId32"/>
    <p:sldId id="313" r:id="rId33"/>
    <p:sldId id="314" r:id="rId34"/>
    <p:sldId id="315" r:id="rId35"/>
    <p:sldId id="316" r:id="rId36"/>
    <p:sldId id="318" r:id="rId37"/>
    <p:sldId id="317" r:id="rId38"/>
    <p:sldId id="319" r:id="rId39"/>
    <p:sldId id="322" r:id="rId40"/>
    <p:sldId id="323" r:id="rId41"/>
    <p:sldId id="324" r:id="rId42"/>
    <p:sldId id="325" r:id="rId43"/>
    <p:sldId id="326" r:id="rId44"/>
    <p:sldId id="327" r:id="rId45"/>
    <p:sldId id="328" r:id="rId46"/>
    <p:sldId id="329" r:id="rId47"/>
    <p:sldId id="330" r:id="rId48"/>
    <p:sldId id="331" r:id="rId49"/>
    <p:sldId id="332" r:id="rId50"/>
    <p:sldId id="333" r:id="rId51"/>
    <p:sldId id="334" r:id="rId52"/>
    <p:sldId id="335" r:id="rId53"/>
    <p:sldId id="336" r:id="rId54"/>
    <p:sldId id="337" r:id="rId55"/>
    <p:sldId id="343" r:id="rId56"/>
    <p:sldId id="338" r:id="rId57"/>
    <p:sldId id="340" r:id="rId58"/>
    <p:sldId id="339" r:id="rId59"/>
    <p:sldId id="341" r:id="rId60"/>
    <p:sldId id="320" r:id="rId61"/>
    <p:sldId id="321" r:id="rId62"/>
    <p:sldId id="342" r:id="rId6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p:scale>
          <a:sx n="80" d="100"/>
          <a:sy n="80" d="100"/>
        </p:scale>
        <p:origin x="-1472" y="-80"/>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63" Type="http://schemas.openxmlformats.org/officeDocument/2006/relationships/slide" Target="slides/slide62.xml"/><Relationship Id="rId64" Type="http://schemas.openxmlformats.org/officeDocument/2006/relationships/notesMaster" Target="notesMasters/notesMaster1.xml"/><Relationship Id="rId65" Type="http://schemas.openxmlformats.org/officeDocument/2006/relationships/printerSettings" Target="printerSettings/printerSettings1.bin"/><Relationship Id="rId66" Type="http://schemas.openxmlformats.org/officeDocument/2006/relationships/presProps" Target="presProps.xml"/><Relationship Id="rId67" Type="http://schemas.openxmlformats.org/officeDocument/2006/relationships/viewProps" Target="viewProps.xml"/><Relationship Id="rId68" Type="http://schemas.openxmlformats.org/officeDocument/2006/relationships/theme" Target="theme/theme1.xml"/><Relationship Id="rId69" Type="http://schemas.openxmlformats.org/officeDocument/2006/relationships/tableStyles" Target="tableStyles.xml"/><Relationship Id="rId50" Type="http://schemas.openxmlformats.org/officeDocument/2006/relationships/slide" Target="slides/slide49.xml"/><Relationship Id="rId51" Type="http://schemas.openxmlformats.org/officeDocument/2006/relationships/slide" Target="slides/slide50.xml"/><Relationship Id="rId52" Type="http://schemas.openxmlformats.org/officeDocument/2006/relationships/slide" Target="slides/slide51.xml"/><Relationship Id="rId53" Type="http://schemas.openxmlformats.org/officeDocument/2006/relationships/slide" Target="slides/slide52.xml"/><Relationship Id="rId54" Type="http://schemas.openxmlformats.org/officeDocument/2006/relationships/slide" Target="slides/slide53.xml"/><Relationship Id="rId55" Type="http://schemas.openxmlformats.org/officeDocument/2006/relationships/slide" Target="slides/slide54.xml"/><Relationship Id="rId56" Type="http://schemas.openxmlformats.org/officeDocument/2006/relationships/slide" Target="slides/slide55.xml"/><Relationship Id="rId57" Type="http://schemas.openxmlformats.org/officeDocument/2006/relationships/slide" Target="slides/slide56.xml"/><Relationship Id="rId58" Type="http://schemas.openxmlformats.org/officeDocument/2006/relationships/slide" Target="slides/slide57.xml"/><Relationship Id="rId59" Type="http://schemas.openxmlformats.org/officeDocument/2006/relationships/slide" Target="slides/slide58.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slide" Target="slides/slide44.xml"/><Relationship Id="rId46" Type="http://schemas.openxmlformats.org/officeDocument/2006/relationships/slide" Target="slides/slide45.xml"/><Relationship Id="rId47" Type="http://schemas.openxmlformats.org/officeDocument/2006/relationships/slide" Target="slides/slide46.xml"/><Relationship Id="rId48" Type="http://schemas.openxmlformats.org/officeDocument/2006/relationships/slide" Target="slides/slide47.xml"/><Relationship Id="rId49" Type="http://schemas.openxmlformats.org/officeDocument/2006/relationships/slide" Target="slides/slide4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60" Type="http://schemas.openxmlformats.org/officeDocument/2006/relationships/slide" Target="slides/slide59.xml"/><Relationship Id="rId61" Type="http://schemas.openxmlformats.org/officeDocument/2006/relationships/slide" Target="slides/slide60.xml"/><Relationship Id="rId62" Type="http://schemas.openxmlformats.org/officeDocument/2006/relationships/slide" Target="slides/slide61.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DC32E73-B67E-5547-A445-8FA80F74BC3A}" type="doc">
      <dgm:prSet loTypeId="urn:microsoft.com/office/officeart/2009/3/layout/IncreasingArrowsProcess" loCatId="" qsTypeId="urn:microsoft.com/office/officeart/2005/8/quickstyle/simple4" qsCatId="simple" csTypeId="urn:microsoft.com/office/officeart/2005/8/colors/accent1_2" csCatId="accent1" phldr="1"/>
      <dgm:spPr/>
      <dgm:t>
        <a:bodyPr/>
        <a:lstStyle/>
        <a:p>
          <a:endParaRPr lang="en-US"/>
        </a:p>
      </dgm:t>
    </dgm:pt>
    <dgm:pt modelId="{D8BCB4F8-1D29-2446-A3CE-67FC3840AB3C}">
      <dgm:prSet phldrT="[Text]" custT="1"/>
      <dgm:spPr/>
      <dgm:t>
        <a:bodyPr/>
        <a:lstStyle/>
        <a:p>
          <a:r>
            <a:rPr lang="en-US" sz="2400" dirty="0" smtClean="0"/>
            <a:t>Elementary, grades K-5</a:t>
          </a:r>
          <a:endParaRPr lang="en-US" sz="2400" dirty="0"/>
        </a:p>
      </dgm:t>
    </dgm:pt>
    <dgm:pt modelId="{BEBD7392-E375-854D-829C-5A941AF0B12D}" type="parTrans" cxnId="{C0E837DB-4BF4-BE43-8F2E-674F565DDF97}">
      <dgm:prSet/>
      <dgm:spPr/>
      <dgm:t>
        <a:bodyPr/>
        <a:lstStyle/>
        <a:p>
          <a:endParaRPr lang="en-US"/>
        </a:p>
      </dgm:t>
    </dgm:pt>
    <dgm:pt modelId="{CC9E1D16-0202-8A46-AF23-F2FB56C3D749}" type="sibTrans" cxnId="{C0E837DB-4BF4-BE43-8F2E-674F565DDF97}">
      <dgm:prSet/>
      <dgm:spPr/>
      <dgm:t>
        <a:bodyPr/>
        <a:lstStyle/>
        <a:p>
          <a:endParaRPr lang="en-US"/>
        </a:p>
      </dgm:t>
    </dgm:pt>
    <dgm:pt modelId="{9B783431-276D-F84F-BE4E-B30976C32A20}">
      <dgm:prSet phldrT="[Text]" custT="1"/>
      <dgm:spPr/>
      <dgm:t>
        <a:bodyPr/>
        <a:lstStyle/>
        <a:p>
          <a:r>
            <a:rPr lang="en-US" sz="1600" dirty="0" smtClean="0"/>
            <a:t>Fall 2013</a:t>
          </a:r>
          <a:endParaRPr lang="en-US" sz="1600" dirty="0"/>
        </a:p>
      </dgm:t>
    </dgm:pt>
    <dgm:pt modelId="{FA7CBCF6-C3B4-1842-80C4-B8E5141A33C6}" type="parTrans" cxnId="{DCFA7247-FCDF-914C-8ED3-B3FCEC549073}">
      <dgm:prSet/>
      <dgm:spPr/>
      <dgm:t>
        <a:bodyPr/>
        <a:lstStyle/>
        <a:p>
          <a:endParaRPr lang="en-US"/>
        </a:p>
      </dgm:t>
    </dgm:pt>
    <dgm:pt modelId="{7FB0F7AC-9B25-E844-B736-604AC83EE260}" type="sibTrans" cxnId="{DCFA7247-FCDF-914C-8ED3-B3FCEC549073}">
      <dgm:prSet/>
      <dgm:spPr/>
      <dgm:t>
        <a:bodyPr/>
        <a:lstStyle/>
        <a:p>
          <a:endParaRPr lang="en-US"/>
        </a:p>
      </dgm:t>
    </dgm:pt>
    <dgm:pt modelId="{782B7C1E-9B50-214A-A179-C122C9C80813}">
      <dgm:prSet phldrT="[Text]" custT="1"/>
      <dgm:spPr/>
      <dgm:t>
        <a:bodyPr/>
        <a:lstStyle/>
        <a:p>
          <a:r>
            <a:rPr lang="en-US" sz="2400" dirty="0" smtClean="0"/>
            <a:t>Middle</a:t>
          </a:r>
          <a:r>
            <a:rPr lang="en-US" sz="1900" dirty="0" smtClean="0"/>
            <a:t> </a:t>
          </a:r>
          <a:r>
            <a:rPr lang="en-US" sz="2400" dirty="0" smtClean="0"/>
            <a:t>School, grades 6-8</a:t>
          </a:r>
          <a:endParaRPr lang="en-US" sz="2400" dirty="0"/>
        </a:p>
      </dgm:t>
    </dgm:pt>
    <dgm:pt modelId="{19A2F0BB-9525-B445-BF2F-4405F8218639}" type="parTrans" cxnId="{F3764130-08B5-5149-ACD6-C227FB43309D}">
      <dgm:prSet/>
      <dgm:spPr/>
      <dgm:t>
        <a:bodyPr/>
        <a:lstStyle/>
        <a:p>
          <a:endParaRPr lang="en-US"/>
        </a:p>
      </dgm:t>
    </dgm:pt>
    <dgm:pt modelId="{394FC5BF-1B2A-1D49-BE96-2CC7FA2C2ED4}" type="sibTrans" cxnId="{F3764130-08B5-5149-ACD6-C227FB43309D}">
      <dgm:prSet/>
      <dgm:spPr/>
      <dgm:t>
        <a:bodyPr/>
        <a:lstStyle/>
        <a:p>
          <a:endParaRPr lang="en-US"/>
        </a:p>
      </dgm:t>
    </dgm:pt>
    <dgm:pt modelId="{7A10C41E-D403-F14C-A916-406372F89940}">
      <dgm:prSet phldrT="[Text]" custT="1"/>
      <dgm:spPr/>
      <dgm:t>
        <a:bodyPr/>
        <a:lstStyle/>
        <a:p>
          <a:endParaRPr lang="en-US" sz="1400" dirty="0" smtClean="0"/>
        </a:p>
        <a:p>
          <a:r>
            <a:rPr lang="en-US" sz="1600" dirty="0" smtClean="0"/>
            <a:t>Fall 2018</a:t>
          </a:r>
          <a:endParaRPr lang="en-US" sz="1600" dirty="0"/>
        </a:p>
      </dgm:t>
    </dgm:pt>
    <dgm:pt modelId="{F879BA37-B17E-5A4A-8AB8-B9F43C51AD03}" type="parTrans" cxnId="{FBF36360-4AD9-B644-8A42-6098558236FC}">
      <dgm:prSet/>
      <dgm:spPr/>
      <dgm:t>
        <a:bodyPr/>
        <a:lstStyle/>
        <a:p>
          <a:endParaRPr lang="en-US"/>
        </a:p>
      </dgm:t>
    </dgm:pt>
    <dgm:pt modelId="{77529CE4-3D71-F742-87BA-DE61207F55C8}" type="sibTrans" cxnId="{FBF36360-4AD9-B644-8A42-6098558236FC}">
      <dgm:prSet/>
      <dgm:spPr/>
      <dgm:t>
        <a:bodyPr/>
        <a:lstStyle/>
        <a:p>
          <a:endParaRPr lang="en-US"/>
        </a:p>
      </dgm:t>
    </dgm:pt>
    <dgm:pt modelId="{2FD04D4D-D8EF-5F44-85B1-CE7BA271F2C4}">
      <dgm:prSet phldrT="[Text]" custT="1"/>
      <dgm:spPr/>
      <dgm:t>
        <a:bodyPr/>
        <a:lstStyle/>
        <a:p>
          <a:r>
            <a:rPr lang="en-US" sz="2400" dirty="0" smtClean="0"/>
            <a:t>High School, grades 9-12</a:t>
          </a:r>
          <a:endParaRPr lang="en-US" sz="2400" dirty="0"/>
        </a:p>
      </dgm:t>
    </dgm:pt>
    <dgm:pt modelId="{193D785E-BB73-F945-B201-2B99254A3CDB}" type="parTrans" cxnId="{C46B4203-84C7-B046-9B02-9BC2F5BAD807}">
      <dgm:prSet/>
      <dgm:spPr/>
      <dgm:t>
        <a:bodyPr/>
        <a:lstStyle/>
        <a:p>
          <a:endParaRPr lang="en-US"/>
        </a:p>
      </dgm:t>
    </dgm:pt>
    <dgm:pt modelId="{CD508459-F169-2948-9E50-C30477616C7B}" type="sibTrans" cxnId="{C46B4203-84C7-B046-9B02-9BC2F5BAD807}">
      <dgm:prSet/>
      <dgm:spPr/>
      <dgm:t>
        <a:bodyPr/>
        <a:lstStyle/>
        <a:p>
          <a:endParaRPr lang="en-US"/>
        </a:p>
      </dgm:t>
    </dgm:pt>
    <dgm:pt modelId="{1CDD77FB-061B-EB45-ADB5-521B04B16382}">
      <dgm:prSet phldrT="[Text]" custT="1"/>
      <dgm:spPr/>
      <dgm:t>
        <a:bodyPr/>
        <a:lstStyle/>
        <a:p>
          <a:endParaRPr lang="en-US" sz="1600" dirty="0" smtClean="0"/>
        </a:p>
        <a:p>
          <a:r>
            <a:rPr lang="en-US" sz="1600" dirty="0" smtClean="0"/>
            <a:t>Fall 2021+</a:t>
          </a:r>
        </a:p>
      </dgm:t>
    </dgm:pt>
    <dgm:pt modelId="{CF226CCF-2002-FF44-8A0E-E13807D43042}" type="parTrans" cxnId="{E33AA9CE-AEC4-5B45-B249-2BF7CAF7EACF}">
      <dgm:prSet/>
      <dgm:spPr/>
      <dgm:t>
        <a:bodyPr/>
        <a:lstStyle/>
        <a:p>
          <a:endParaRPr lang="en-US"/>
        </a:p>
      </dgm:t>
    </dgm:pt>
    <dgm:pt modelId="{F2A34D2A-92EE-B54D-80EA-B04DA9EF75BF}" type="sibTrans" cxnId="{E33AA9CE-AEC4-5B45-B249-2BF7CAF7EACF}">
      <dgm:prSet/>
      <dgm:spPr/>
      <dgm:t>
        <a:bodyPr/>
        <a:lstStyle/>
        <a:p>
          <a:endParaRPr lang="en-US"/>
        </a:p>
      </dgm:t>
    </dgm:pt>
    <dgm:pt modelId="{1761AC7C-95D6-3C49-9BFE-EBED68F31602}">
      <dgm:prSet phldrT="[Text]" custT="1"/>
      <dgm:spPr/>
      <dgm:t>
        <a:bodyPr/>
        <a:lstStyle/>
        <a:p>
          <a:r>
            <a:rPr lang="en-US" sz="1600" dirty="0" smtClean="0"/>
            <a:t>Fall 2015</a:t>
          </a:r>
          <a:endParaRPr lang="en-US" sz="1600" dirty="0"/>
        </a:p>
      </dgm:t>
    </dgm:pt>
    <dgm:pt modelId="{BCD58134-BDB7-F745-898B-7EB0B732E9F9}" type="parTrans" cxnId="{348CDF51-F2DF-454B-8BB0-93D41E48662E}">
      <dgm:prSet/>
      <dgm:spPr/>
      <dgm:t>
        <a:bodyPr/>
        <a:lstStyle/>
        <a:p>
          <a:endParaRPr lang="en-US"/>
        </a:p>
      </dgm:t>
    </dgm:pt>
    <dgm:pt modelId="{D3002166-F643-7F4D-9113-E05C3188E93E}" type="sibTrans" cxnId="{348CDF51-F2DF-454B-8BB0-93D41E48662E}">
      <dgm:prSet/>
      <dgm:spPr/>
      <dgm:t>
        <a:bodyPr/>
        <a:lstStyle/>
        <a:p>
          <a:endParaRPr lang="en-US"/>
        </a:p>
      </dgm:t>
    </dgm:pt>
    <dgm:pt modelId="{B4419E36-DF37-3944-8DDE-4AF127DF899A}">
      <dgm:prSet phldrT="[Text]" custT="1"/>
      <dgm:spPr/>
      <dgm:t>
        <a:bodyPr/>
        <a:lstStyle/>
        <a:p>
          <a:r>
            <a:rPr lang="en-US" sz="1400" dirty="0" err="1" smtClean="0"/>
            <a:t>Paxson</a:t>
          </a:r>
          <a:r>
            <a:rPr lang="en-US" sz="1400" dirty="0" smtClean="0"/>
            <a:t> Elementary</a:t>
          </a:r>
          <a:endParaRPr lang="en-US" sz="1400" dirty="0"/>
        </a:p>
      </dgm:t>
    </dgm:pt>
    <dgm:pt modelId="{4748CA41-DE8F-B049-9906-C8B3D8ED117F}" type="parTrans" cxnId="{CA43C639-EDAC-8749-A7B2-F270BC2972BD}">
      <dgm:prSet/>
      <dgm:spPr/>
      <dgm:t>
        <a:bodyPr/>
        <a:lstStyle/>
        <a:p>
          <a:endParaRPr lang="en-US"/>
        </a:p>
      </dgm:t>
    </dgm:pt>
    <dgm:pt modelId="{D9F3F073-228E-4C42-BC82-C2C0EF7E35C7}" type="sibTrans" cxnId="{CA43C639-EDAC-8749-A7B2-F270BC2972BD}">
      <dgm:prSet/>
      <dgm:spPr/>
      <dgm:t>
        <a:bodyPr/>
        <a:lstStyle/>
        <a:p>
          <a:endParaRPr lang="en-US"/>
        </a:p>
      </dgm:t>
    </dgm:pt>
    <dgm:pt modelId="{CE07F918-AF62-744E-80BA-C80BB87A5764}">
      <dgm:prSet phldrT="[Text]" custT="1"/>
      <dgm:spPr/>
      <dgm:t>
        <a:bodyPr/>
        <a:lstStyle/>
        <a:p>
          <a:r>
            <a:rPr lang="en-US" sz="1400" dirty="0" smtClean="0"/>
            <a:t>Region 2</a:t>
          </a:r>
          <a:endParaRPr lang="en-US" sz="1400" dirty="0"/>
        </a:p>
      </dgm:t>
    </dgm:pt>
    <dgm:pt modelId="{32E5EE80-859E-BA42-BD03-B965D9658705}" type="parTrans" cxnId="{58EF1EFD-5A5C-AD42-AFE4-815CAD38516F}">
      <dgm:prSet/>
      <dgm:spPr/>
      <dgm:t>
        <a:bodyPr/>
        <a:lstStyle/>
        <a:p>
          <a:endParaRPr lang="en-US"/>
        </a:p>
      </dgm:t>
    </dgm:pt>
    <dgm:pt modelId="{C2687300-0ABD-1940-BB3D-8A4AF8D1CC52}" type="sibTrans" cxnId="{58EF1EFD-5A5C-AD42-AFE4-815CAD38516F}">
      <dgm:prSet/>
      <dgm:spPr/>
      <dgm:t>
        <a:bodyPr/>
        <a:lstStyle/>
        <a:p>
          <a:endParaRPr lang="en-US"/>
        </a:p>
      </dgm:t>
    </dgm:pt>
    <dgm:pt modelId="{25EC8249-A48E-8847-A2F0-3FE762103E3A}">
      <dgm:prSet phldrT="[Text]" custT="1"/>
      <dgm:spPr/>
      <dgm:t>
        <a:bodyPr/>
        <a:lstStyle/>
        <a:p>
          <a:r>
            <a:rPr lang="en-US" sz="1400" dirty="0" smtClean="0"/>
            <a:t>Grades K and 1</a:t>
          </a:r>
          <a:endParaRPr lang="en-US" sz="1400" dirty="0"/>
        </a:p>
      </dgm:t>
    </dgm:pt>
    <dgm:pt modelId="{A776ED35-7B48-F44C-8D8E-568EA90FC0F3}" type="parTrans" cxnId="{64045CF1-C495-DE42-A1B9-4AEB4DD190CE}">
      <dgm:prSet/>
      <dgm:spPr/>
      <dgm:t>
        <a:bodyPr/>
        <a:lstStyle/>
        <a:p>
          <a:endParaRPr lang="en-US"/>
        </a:p>
      </dgm:t>
    </dgm:pt>
    <dgm:pt modelId="{689842A5-61E0-1F4B-BE5C-861B11C9A918}" type="sibTrans" cxnId="{64045CF1-C495-DE42-A1B9-4AEB4DD190CE}">
      <dgm:prSet/>
      <dgm:spPr/>
      <dgm:t>
        <a:bodyPr/>
        <a:lstStyle/>
        <a:p>
          <a:endParaRPr lang="en-US"/>
        </a:p>
      </dgm:t>
    </dgm:pt>
    <dgm:pt modelId="{E8C85AB9-E77F-6A42-B4AC-4F01FB756AF8}">
      <dgm:prSet phldrT="[Text]" custT="1"/>
      <dgm:spPr/>
      <dgm:t>
        <a:bodyPr/>
        <a:lstStyle/>
        <a:p>
          <a:r>
            <a:rPr lang="en-US" sz="1400" dirty="0" smtClean="0"/>
            <a:t>Spanish Immersion</a:t>
          </a:r>
          <a:endParaRPr lang="en-US" sz="1400" dirty="0"/>
        </a:p>
      </dgm:t>
    </dgm:pt>
    <dgm:pt modelId="{95A68270-604A-D948-BE4A-B377CF75CC19}" type="parTrans" cxnId="{84A3B8FC-6FCC-FC4C-AF53-9742CFA235D1}">
      <dgm:prSet/>
      <dgm:spPr/>
      <dgm:t>
        <a:bodyPr/>
        <a:lstStyle/>
        <a:p>
          <a:endParaRPr lang="en-US"/>
        </a:p>
      </dgm:t>
    </dgm:pt>
    <dgm:pt modelId="{0239CDF2-828B-9F40-AC35-24DCED50236F}" type="sibTrans" cxnId="{84A3B8FC-6FCC-FC4C-AF53-9742CFA235D1}">
      <dgm:prSet/>
      <dgm:spPr/>
      <dgm:t>
        <a:bodyPr/>
        <a:lstStyle/>
        <a:p>
          <a:endParaRPr lang="en-US"/>
        </a:p>
      </dgm:t>
    </dgm:pt>
    <dgm:pt modelId="{D90DEA25-4B83-AA4A-8048-EFA4B6CD16F6}">
      <dgm:prSet phldrT="[Text]" custT="1"/>
      <dgm:spPr/>
      <dgm:t>
        <a:bodyPr/>
        <a:lstStyle/>
        <a:p>
          <a:r>
            <a:rPr lang="en-US" sz="1600" dirty="0" smtClean="0"/>
            <a:t>Fall 2014</a:t>
          </a:r>
          <a:endParaRPr lang="en-US" sz="1600" dirty="0"/>
        </a:p>
      </dgm:t>
    </dgm:pt>
    <dgm:pt modelId="{259FD61C-0368-B749-B6DC-3A08D97A578D}" type="parTrans" cxnId="{418CED67-DCD4-D942-921A-DBA4672D4CC2}">
      <dgm:prSet/>
      <dgm:spPr/>
      <dgm:t>
        <a:bodyPr/>
        <a:lstStyle/>
        <a:p>
          <a:endParaRPr lang="en-US"/>
        </a:p>
      </dgm:t>
    </dgm:pt>
    <dgm:pt modelId="{7784ED0B-9ABF-C04B-AF58-FFA047BC7EF3}" type="sibTrans" cxnId="{418CED67-DCD4-D942-921A-DBA4672D4CC2}">
      <dgm:prSet/>
      <dgm:spPr/>
      <dgm:t>
        <a:bodyPr/>
        <a:lstStyle/>
        <a:p>
          <a:endParaRPr lang="en-US"/>
        </a:p>
      </dgm:t>
    </dgm:pt>
    <dgm:pt modelId="{7A3912B3-BD6D-294E-A99A-DCDAF8E098D3}">
      <dgm:prSet phldrT="[Text]" custT="1"/>
      <dgm:spPr/>
      <dgm:t>
        <a:bodyPr/>
        <a:lstStyle/>
        <a:p>
          <a:r>
            <a:rPr lang="en-US" sz="1400" dirty="0" smtClean="0"/>
            <a:t>Grade 3 added</a:t>
          </a:r>
          <a:endParaRPr lang="en-US" sz="1400" dirty="0"/>
        </a:p>
      </dgm:t>
    </dgm:pt>
    <dgm:pt modelId="{9C2502F0-BEDE-1344-91E6-9F2961683508}" type="parTrans" cxnId="{96EC3FC6-8EEF-8A48-A7F2-18BCD7A8B0A3}">
      <dgm:prSet/>
      <dgm:spPr/>
      <dgm:t>
        <a:bodyPr/>
        <a:lstStyle/>
        <a:p>
          <a:endParaRPr lang="en-US"/>
        </a:p>
      </dgm:t>
    </dgm:pt>
    <dgm:pt modelId="{F6FEE8B7-8DE8-5142-BCEF-CFB667B75F87}" type="sibTrans" cxnId="{96EC3FC6-8EEF-8A48-A7F2-18BCD7A8B0A3}">
      <dgm:prSet/>
      <dgm:spPr/>
      <dgm:t>
        <a:bodyPr/>
        <a:lstStyle/>
        <a:p>
          <a:endParaRPr lang="en-US"/>
        </a:p>
      </dgm:t>
    </dgm:pt>
    <dgm:pt modelId="{8B9C1318-8AA1-6F45-B252-010D90F599AA}">
      <dgm:prSet phldrT="[Text]" custT="1"/>
      <dgm:spPr/>
      <dgm:t>
        <a:bodyPr/>
        <a:lstStyle/>
        <a:p>
          <a:r>
            <a:rPr lang="en-US" sz="1400" dirty="0" smtClean="0"/>
            <a:t>Grade 2 added</a:t>
          </a:r>
          <a:endParaRPr lang="en-US" sz="1400" dirty="0"/>
        </a:p>
      </dgm:t>
    </dgm:pt>
    <dgm:pt modelId="{FD853CD1-A0B1-EF49-8BE2-05592341B0FA}" type="parTrans" cxnId="{A3055342-B174-DA40-A334-8D658C1CCAA9}">
      <dgm:prSet/>
      <dgm:spPr/>
      <dgm:t>
        <a:bodyPr/>
        <a:lstStyle/>
        <a:p>
          <a:endParaRPr lang="en-US"/>
        </a:p>
      </dgm:t>
    </dgm:pt>
    <dgm:pt modelId="{A29E5097-0AE5-D24B-91DA-062962D99851}" type="sibTrans" cxnId="{A3055342-B174-DA40-A334-8D658C1CCAA9}">
      <dgm:prSet/>
      <dgm:spPr/>
      <dgm:t>
        <a:bodyPr/>
        <a:lstStyle/>
        <a:p>
          <a:endParaRPr lang="en-US"/>
        </a:p>
      </dgm:t>
    </dgm:pt>
    <dgm:pt modelId="{F81A451C-25D3-BE4F-91F3-4AD5F8E8E903}">
      <dgm:prSet phldrT="[Text]" custT="1"/>
      <dgm:spPr/>
      <dgm:t>
        <a:bodyPr/>
        <a:lstStyle/>
        <a:p>
          <a:endParaRPr lang="en-US" sz="1600" dirty="0"/>
        </a:p>
      </dgm:t>
    </dgm:pt>
    <dgm:pt modelId="{14A28BEB-55E5-E343-8925-56BDBF3D603C}" type="parTrans" cxnId="{C208A81C-B675-1F43-9139-05F3E0B5BE5B}">
      <dgm:prSet/>
      <dgm:spPr/>
      <dgm:t>
        <a:bodyPr/>
        <a:lstStyle/>
        <a:p>
          <a:endParaRPr lang="en-US"/>
        </a:p>
      </dgm:t>
    </dgm:pt>
    <dgm:pt modelId="{F88663C5-9A33-994B-9467-80C19B0B7B4A}" type="sibTrans" cxnId="{C208A81C-B675-1F43-9139-05F3E0B5BE5B}">
      <dgm:prSet/>
      <dgm:spPr/>
      <dgm:t>
        <a:bodyPr/>
        <a:lstStyle/>
        <a:p>
          <a:endParaRPr lang="en-US"/>
        </a:p>
      </dgm:t>
    </dgm:pt>
    <dgm:pt modelId="{868F0F25-E81A-0848-8976-AB371DC48C3C}">
      <dgm:prSet phldrT="[Text]" custT="1"/>
      <dgm:spPr/>
      <dgm:t>
        <a:bodyPr/>
        <a:lstStyle/>
        <a:p>
          <a:endParaRPr lang="en-US" sz="1400" dirty="0"/>
        </a:p>
      </dgm:t>
    </dgm:pt>
    <dgm:pt modelId="{85E18890-0F60-FF41-A4E0-BDF21F246004}" type="parTrans" cxnId="{947F92A6-ABEF-8E4D-A3EC-DB7797582D7E}">
      <dgm:prSet/>
      <dgm:spPr/>
      <dgm:t>
        <a:bodyPr/>
        <a:lstStyle/>
        <a:p>
          <a:endParaRPr lang="en-US"/>
        </a:p>
      </dgm:t>
    </dgm:pt>
    <dgm:pt modelId="{FB562F70-6A66-3B43-ABDB-CB4B68990E82}" type="sibTrans" cxnId="{947F92A6-ABEF-8E4D-A3EC-DB7797582D7E}">
      <dgm:prSet/>
      <dgm:spPr/>
      <dgm:t>
        <a:bodyPr/>
        <a:lstStyle/>
        <a:p>
          <a:endParaRPr lang="en-US"/>
        </a:p>
      </dgm:t>
    </dgm:pt>
    <dgm:pt modelId="{DC8CB1F9-C074-2243-9E32-E3EB426631F9}">
      <dgm:prSet phldrT="[Text]" custT="1"/>
      <dgm:spPr/>
      <dgm:t>
        <a:bodyPr/>
        <a:lstStyle/>
        <a:p>
          <a:r>
            <a:rPr lang="en-US" sz="1400" dirty="0" smtClean="0"/>
            <a:t>Region 1 or 3 added (K-1)</a:t>
          </a:r>
          <a:endParaRPr lang="en-US" sz="1400" dirty="0"/>
        </a:p>
      </dgm:t>
    </dgm:pt>
    <dgm:pt modelId="{8E15219D-E8CF-2E4D-8A90-66A3C421FE9D}" type="parTrans" cxnId="{C5D563F9-2CD0-A449-A46A-B932931942DC}">
      <dgm:prSet/>
      <dgm:spPr/>
      <dgm:t>
        <a:bodyPr/>
        <a:lstStyle/>
        <a:p>
          <a:endParaRPr lang="en-US"/>
        </a:p>
      </dgm:t>
    </dgm:pt>
    <dgm:pt modelId="{B6D78CE2-323E-B844-A2AA-414650252C55}" type="sibTrans" cxnId="{C5D563F9-2CD0-A449-A46A-B932931942DC}">
      <dgm:prSet/>
      <dgm:spPr/>
      <dgm:t>
        <a:bodyPr/>
        <a:lstStyle/>
        <a:p>
          <a:endParaRPr lang="en-US"/>
        </a:p>
      </dgm:t>
    </dgm:pt>
    <dgm:pt modelId="{91754C9E-3EFF-EC45-8B9C-281A57881158}">
      <dgm:prSet phldrT="[Text]" custT="1"/>
      <dgm:spPr/>
      <dgm:t>
        <a:bodyPr/>
        <a:lstStyle/>
        <a:p>
          <a:r>
            <a:rPr lang="en-US" sz="1400" dirty="0" smtClean="0"/>
            <a:t>Language TBD</a:t>
          </a:r>
          <a:endParaRPr lang="en-US" sz="1400" dirty="0"/>
        </a:p>
      </dgm:t>
    </dgm:pt>
    <dgm:pt modelId="{60B2384E-5FE8-9F43-8996-867A027302C2}" type="parTrans" cxnId="{3B267EBD-63EA-4648-BC3A-AAC4A118B868}">
      <dgm:prSet/>
      <dgm:spPr/>
      <dgm:t>
        <a:bodyPr/>
        <a:lstStyle/>
        <a:p>
          <a:endParaRPr lang="en-US"/>
        </a:p>
      </dgm:t>
    </dgm:pt>
    <dgm:pt modelId="{6319BF3D-ADD6-6545-9FCA-F4EE63C92566}" type="sibTrans" cxnId="{3B267EBD-63EA-4648-BC3A-AAC4A118B868}">
      <dgm:prSet/>
      <dgm:spPr/>
      <dgm:t>
        <a:bodyPr/>
        <a:lstStyle/>
        <a:p>
          <a:endParaRPr lang="en-US"/>
        </a:p>
      </dgm:t>
    </dgm:pt>
    <dgm:pt modelId="{C2EC722C-1965-9142-8FDE-38DFBC36E5FA}">
      <dgm:prSet phldrT="[Text]" custT="1"/>
      <dgm:spPr/>
      <dgm:t>
        <a:bodyPr/>
        <a:lstStyle/>
        <a:p>
          <a:r>
            <a:rPr lang="en-US" sz="1200" dirty="0" smtClean="0"/>
            <a:t>Region 2</a:t>
          </a:r>
          <a:endParaRPr lang="en-US" sz="1200" dirty="0"/>
        </a:p>
      </dgm:t>
    </dgm:pt>
    <dgm:pt modelId="{10052904-9867-CB43-BA36-3E3BB12BDFD2}" type="parTrans" cxnId="{CAED3483-6D61-914F-81EE-8E65E43C79EA}">
      <dgm:prSet/>
      <dgm:spPr/>
      <dgm:t>
        <a:bodyPr/>
        <a:lstStyle/>
        <a:p>
          <a:endParaRPr lang="en-US"/>
        </a:p>
      </dgm:t>
    </dgm:pt>
    <dgm:pt modelId="{6E9C4C8D-C093-CC44-857B-245364EFFEE1}" type="sibTrans" cxnId="{CAED3483-6D61-914F-81EE-8E65E43C79EA}">
      <dgm:prSet/>
      <dgm:spPr/>
      <dgm:t>
        <a:bodyPr/>
        <a:lstStyle/>
        <a:p>
          <a:endParaRPr lang="en-US"/>
        </a:p>
      </dgm:t>
    </dgm:pt>
    <dgm:pt modelId="{9698F8ED-F57D-2147-AF6B-7C9AD1F1BE18}">
      <dgm:prSet phldrT="[Text]" custT="1"/>
      <dgm:spPr/>
      <dgm:t>
        <a:bodyPr/>
        <a:lstStyle/>
        <a:p>
          <a:r>
            <a:rPr lang="en-US" sz="1200" dirty="0" smtClean="0"/>
            <a:t>Washington Middle School</a:t>
          </a:r>
          <a:endParaRPr lang="en-US" sz="1200" dirty="0"/>
        </a:p>
      </dgm:t>
    </dgm:pt>
    <dgm:pt modelId="{05BC602E-FCE1-7F4E-8EE4-738BC9766E58}" type="parTrans" cxnId="{17D67D3A-E4E1-F546-85A3-B799A6FD04C5}">
      <dgm:prSet/>
      <dgm:spPr/>
      <dgm:t>
        <a:bodyPr/>
        <a:lstStyle/>
        <a:p>
          <a:endParaRPr lang="en-US"/>
        </a:p>
      </dgm:t>
    </dgm:pt>
    <dgm:pt modelId="{167BB0E9-FA25-FE49-9F4E-9B525EEA8C3C}" type="sibTrans" cxnId="{17D67D3A-E4E1-F546-85A3-B799A6FD04C5}">
      <dgm:prSet/>
      <dgm:spPr/>
      <dgm:t>
        <a:bodyPr/>
        <a:lstStyle/>
        <a:p>
          <a:endParaRPr lang="en-US"/>
        </a:p>
      </dgm:t>
    </dgm:pt>
    <dgm:pt modelId="{67A61CB6-FBE6-7C44-BD0F-A2739DB9820D}">
      <dgm:prSet phldrT="[Text]" custT="1"/>
      <dgm:spPr/>
      <dgm:t>
        <a:bodyPr/>
        <a:lstStyle/>
        <a:p>
          <a:r>
            <a:rPr lang="en-US" sz="1200" dirty="0" smtClean="0"/>
            <a:t>Grade 6</a:t>
          </a:r>
          <a:endParaRPr lang="en-US" sz="1200" dirty="0"/>
        </a:p>
      </dgm:t>
    </dgm:pt>
    <dgm:pt modelId="{B186C59D-BC2A-BF49-879D-F731693936F2}" type="parTrans" cxnId="{BEAD70D7-7A08-074F-A1C2-13E486EFD50C}">
      <dgm:prSet/>
      <dgm:spPr/>
      <dgm:t>
        <a:bodyPr/>
        <a:lstStyle/>
        <a:p>
          <a:endParaRPr lang="en-US"/>
        </a:p>
      </dgm:t>
    </dgm:pt>
    <dgm:pt modelId="{CC11FCFA-6303-8B4E-AAEC-4D1DFB3D7308}" type="sibTrans" cxnId="{BEAD70D7-7A08-074F-A1C2-13E486EFD50C}">
      <dgm:prSet/>
      <dgm:spPr/>
      <dgm:t>
        <a:bodyPr/>
        <a:lstStyle/>
        <a:p>
          <a:endParaRPr lang="en-US"/>
        </a:p>
      </dgm:t>
    </dgm:pt>
    <dgm:pt modelId="{D504C4AA-037F-E443-8149-74939EFF22FE}">
      <dgm:prSet phldrT="[Text]" custT="1"/>
      <dgm:spPr/>
      <dgm:t>
        <a:bodyPr/>
        <a:lstStyle/>
        <a:p>
          <a:r>
            <a:rPr lang="en-US" sz="1600" dirty="0" smtClean="0"/>
            <a:t>Fall 2016-2017</a:t>
          </a:r>
          <a:endParaRPr lang="en-US" sz="1600" dirty="0"/>
        </a:p>
      </dgm:t>
    </dgm:pt>
    <dgm:pt modelId="{27ECAC36-D1BC-064C-A490-59C3D968933D}" type="parTrans" cxnId="{8BEEF9AD-9389-7F4A-9CAF-8D2118D1C401}">
      <dgm:prSet/>
      <dgm:spPr/>
      <dgm:t>
        <a:bodyPr/>
        <a:lstStyle/>
        <a:p>
          <a:endParaRPr lang="en-US"/>
        </a:p>
      </dgm:t>
    </dgm:pt>
    <dgm:pt modelId="{8DE71CA2-EBFB-4B45-AF17-EF8DB5DB5CF6}" type="sibTrans" cxnId="{8BEEF9AD-9389-7F4A-9CAF-8D2118D1C401}">
      <dgm:prSet/>
      <dgm:spPr/>
      <dgm:t>
        <a:bodyPr/>
        <a:lstStyle/>
        <a:p>
          <a:endParaRPr lang="en-US"/>
        </a:p>
      </dgm:t>
    </dgm:pt>
    <dgm:pt modelId="{63254AD5-8981-5D4E-9999-062BB9558AD2}">
      <dgm:prSet phldrT="[Text]" custT="1"/>
      <dgm:spPr/>
      <dgm:t>
        <a:bodyPr/>
        <a:lstStyle/>
        <a:p>
          <a:r>
            <a:rPr lang="en-US" sz="1400" dirty="0" smtClean="0"/>
            <a:t>Grades 4 and 5 added</a:t>
          </a:r>
          <a:endParaRPr lang="en-US" sz="1400" dirty="0"/>
        </a:p>
      </dgm:t>
    </dgm:pt>
    <dgm:pt modelId="{CB56B79E-3512-9D4D-BFF1-8B694C7874BB}" type="parTrans" cxnId="{C27A5171-95E5-6641-BD68-E795362CF762}">
      <dgm:prSet/>
      <dgm:spPr/>
      <dgm:t>
        <a:bodyPr/>
        <a:lstStyle/>
        <a:p>
          <a:endParaRPr lang="en-US"/>
        </a:p>
      </dgm:t>
    </dgm:pt>
    <dgm:pt modelId="{CEEC7D54-E7B5-2741-8093-61C280F91EE7}" type="sibTrans" cxnId="{C27A5171-95E5-6641-BD68-E795362CF762}">
      <dgm:prSet/>
      <dgm:spPr/>
      <dgm:t>
        <a:bodyPr/>
        <a:lstStyle/>
        <a:p>
          <a:endParaRPr lang="en-US"/>
        </a:p>
      </dgm:t>
    </dgm:pt>
    <dgm:pt modelId="{959A8B4D-F00A-6E48-8DD5-6BD122124C58}">
      <dgm:prSet phldrT="[Text]" custT="1"/>
      <dgm:spPr/>
      <dgm:t>
        <a:bodyPr/>
        <a:lstStyle/>
        <a:p>
          <a:endParaRPr lang="en-US" sz="1400" dirty="0"/>
        </a:p>
      </dgm:t>
    </dgm:pt>
    <dgm:pt modelId="{D44A4506-089F-F241-B907-862BF28AD421}" type="parTrans" cxnId="{B0CA5C55-1AB9-6A4A-80FB-89F4BD821B3C}">
      <dgm:prSet/>
      <dgm:spPr/>
      <dgm:t>
        <a:bodyPr/>
        <a:lstStyle/>
        <a:p>
          <a:endParaRPr lang="en-US"/>
        </a:p>
      </dgm:t>
    </dgm:pt>
    <dgm:pt modelId="{F1DC5AF6-56C7-8446-8CA3-595FE79CA1A0}" type="sibTrans" cxnId="{B0CA5C55-1AB9-6A4A-80FB-89F4BD821B3C}">
      <dgm:prSet/>
      <dgm:spPr/>
      <dgm:t>
        <a:bodyPr/>
        <a:lstStyle/>
        <a:p>
          <a:endParaRPr lang="en-US"/>
        </a:p>
      </dgm:t>
    </dgm:pt>
    <dgm:pt modelId="{BD7951B2-A67A-8E4A-9FAF-D970C796DF07}">
      <dgm:prSet phldrT="[Text]" custT="1"/>
      <dgm:spPr/>
      <dgm:t>
        <a:bodyPr/>
        <a:lstStyle/>
        <a:p>
          <a:r>
            <a:rPr lang="en-US" sz="1200" dirty="0" smtClean="0"/>
            <a:t>Grades 7 and 8 added at WMS</a:t>
          </a:r>
          <a:endParaRPr lang="en-US" sz="1200" dirty="0"/>
        </a:p>
      </dgm:t>
    </dgm:pt>
    <dgm:pt modelId="{4EAB9685-1439-EC40-8FBB-32DD9F14790F}" type="parTrans" cxnId="{EB1416A4-458E-494D-B89C-BD8AB665FAEC}">
      <dgm:prSet/>
      <dgm:spPr/>
      <dgm:t>
        <a:bodyPr/>
        <a:lstStyle/>
        <a:p>
          <a:endParaRPr lang="en-US"/>
        </a:p>
      </dgm:t>
    </dgm:pt>
    <dgm:pt modelId="{2FB5EDF1-3181-DA4B-9770-8BB0A0443DF1}" type="sibTrans" cxnId="{EB1416A4-458E-494D-B89C-BD8AB665FAEC}">
      <dgm:prSet/>
      <dgm:spPr/>
      <dgm:t>
        <a:bodyPr/>
        <a:lstStyle/>
        <a:p>
          <a:endParaRPr lang="en-US"/>
        </a:p>
      </dgm:t>
    </dgm:pt>
    <dgm:pt modelId="{F0B66708-B31E-7543-B8CD-604600B05F38}">
      <dgm:prSet phldrT="[Text]" custT="1"/>
      <dgm:spPr/>
      <dgm:t>
        <a:bodyPr/>
        <a:lstStyle/>
        <a:p>
          <a:r>
            <a:rPr lang="en-US" sz="1200" dirty="0" smtClean="0"/>
            <a:t>Advanced language instruction added</a:t>
          </a:r>
          <a:endParaRPr lang="en-US" sz="1200" dirty="0"/>
        </a:p>
      </dgm:t>
    </dgm:pt>
    <dgm:pt modelId="{EAC8F5A2-F823-7943-864D-538D9F46E1A5}" type="parTrans" cxnId="{1768C248-031A-AB46-BF50-0E71C51052B7}">
      <dgm:prSet/>
      <dgm:spPr/>
      <dgm:t>
        <a:bodyPr/>
        <a:lstStyle/>
        <a:p>
          <a:endParaRPr lang="en-US"/>
        </a:p>
      </dgm:t>
    </dgm:pt>
    <dgm:pt modelId="{9C2CAC13-8C2E-5A4D-ACE5-A1CA0A2ED4D0}" type="sibTrans" cxnId="{1768C248-031A-AB46-BF50-0E71C51052B7}">
      <dgm:prSet/>
      <dgm:spPr/>
      <dgm:t>
        <a:bodyPr/>
        <a:lstStyle/>
        <a:p>
          <a:endParaRPr lang="en-US"/>
        </a:p>
      </dgm:t>
    </dgm:pt>
    <dgm:pt modelId="{E6EBC974-F38B-E544-8CE2-5061A7DA89E0}">
      <dgm:prSet phldrT="[Text]" custT="1"/>
      <dgm:spPr/>
      <dgm:t>
        <a:bodyPr/>
        <a:lstStyle/>
        <a:p>
          <a:r>
            <a:rPr lang="en-US" sz="1600" dirty="0" smtClean="0"/>
            <a:t>Fall 2019-2020</a:t>
          </a:r>
        </a:p>
      </dgm:t>
    </dgm:pt>
    <dgm:pt modelId="{83DA6827-22A2-3047-B63D-44B67F2C4F31}" type="parTrans" cxnId="{4CFD963B-97EA-7E4E-B1D9-0030B7CA1B2C}">
      <dgm:prSet/>
      <dgm:spPr/>
      <dgm:t>
        <a:bodyPr/>
        <a:lstStyle/>
        <a:p>
          <a:endParaRPr lang="en-US"/>
        </a:p>
      </dgm:t>
    </dgm:pt>
    <dgm:pt modelId="{A286935F-FBC4-1A44-A3B0-1D3208B1EAAD}" type="sibTrans" cxnId="{4CFD963B-97EA-7E4E-B1D9-0030B7CA1B2C}">
      <dgm:prSet/>
      <dgm:spPr/>
      <dgm:t>
        <a:bodyPr/>
        <a:lstStyle/>
        <a:p>
          <a:endParaRPr lang="en-US"/>
        </a:p>
      </dgm:t>
    </dgm:pt>
    <dgm:pt modelId="{DD8B3CA5-5754-2B4D-9018-5D4EC22BB896}">
      <dgm:prSet phldrT="[Text]" custT="1"/>
      <dgm:spPr/>
      <dgm:t>
        <a:bodyPr/>
        <a:lstStyle/>
        <a:p>
          <a:endParaRPr lang="en-US" sz="1200" dirty="0"/>
        </a:p>
      </dgm:t>
    </dgm:pt>
    <dgm:pt modelId="{D6724E8E-9B08-DB49-AF6C-F28E2EB4C679}" type="parTrans" cxnId="{1D07F04C-3C05-2E48-AB61-9D3DCC728652}">
      <dgm:prSet/>
      <dgm:spPr/>
      <dgm:t>
        <a:bodyPr/>
        <a:lstStyle/>
        <a:p>
          <a:endParaRPr lang="en-US"/>
        </a:p>
      </dgm:t>
    </dgm:pt>
    <dgm:pt modelId="{A803D876-AD74-C844-964E-BEC3676D0666}" type="sibTrans" cxnId="{1D07F04C-3C05-2E48-AB61-9D3DCC728652}">
      <dgm:prSet/>
      <dgm:spPr/>
      <dgm:t>
        <a:bodyPr/>
        <a:lstStyle/>
        <a:p>
          <a:endParaRPr lang="en-US"/>
        </a:p>
      </dgm:t>
    </dgm:pt>
    <dgm:pt modelId="{C698B461-C017-1641-ACEB-A871A209D181}">
      <dgm:prSet phldrT="[Text]" custT="1"/>
      <dgm:spPr/>
      <dgm:t>
        <a:bodyPr/>
        <a:lstStyle/>
        <a:p>
          <a:r>
            <a:rPr lang="en-US" sz="1200" dirty="0" smtClean="0"/>
            <a:t>Region 1 or 3 middle school added</a:t>
          </a:r>
          <a:endParaRPr lang="en-US" sz="1200" dirty="0"/>
        </a:p>
      </dgm:t>
    </dgm:pt>
    <dgm:pt modelId="{9090D578-4050-3943-B39E-87057600A9A7}" type="parTrans" cxnId="{E9A8FD4D-81E4-5A41-902C-0E5ABFF9E975}">
      <dgm:prSet/>
      <dgm:spPr/>
      <dgm:t>
        <a:bodyPr/>
        <a:lstStyle/>
        <a:p>
          <a:endParaRPr lang="en-US"/>
        </a:p>
      </dgm:t>
    </dgm:pt>
    <dgm:pt modelId="{23C220B8-6108-6D46-8BBC-CAE7BBD80E2D}" type="sibTrans" cxnId="{E9A8FD4D-81E4-5A41-902C-0E5ABFF9E975}">
      <dgm:prSet/>
      <dgm:spPr/>
      <dgm:t>
        <a:bodyPr/>
        <a:lstStyle/>
        <a:p>
          <a:endParaRPr lang="en-US"/>
        </a:p>
      </dgm:t>
    </dgm:pt>
    <dgm:pt modelId="{3E6B07DF-0A7A-5542-9FE7-5862CD577A34}">
      <dgm:prSet phldrT="[Text]" custT="1"/>
      <dgm:spPr/>
      <dgm:t>
        <a:bodyPr/>
        <a:lstStyle/>
        <a:p>
          <a:r>
            <a:rPr lang="en-US" sz="1200" dirty="0" smtClean="0"/>
            <a:t>Region 2 and 3</a:t>
          </a:r>
        </a:p>
      </dgm:t>
    </dgm:pt>
    <dgm:pt modelId="{770C636D-EB15-2C4C-820E-A8FA972C33C6}" type="parTrans" cxnId="{8D542327-062B-2645-B7DC-C81B379A636F}">
      <dgm:prSet/>
      <dgm:spPr/>
      <dgm:t>
        <a:bodyPr/>
        <a:lstStyle/>
        <a:p>
          <a:endParaRPr lang="en-US"/>
        </a:p>
      </dgm:t>
    </dgm:pt>
    <dgm:pt modelId="{B75B8D09-7AD2-6D49-B876-765321228CAA}" type="sibTrans" cxnId="{8D542327-062B-2645-B7DC-C81B379A636F}">
      <dgm:prSet/>
      <dgm:spPr/>
      <dgm:t>
        <a:bodyPr/>
        <a:lstStyle/>
        <a:p>
          <a:endParaRPr lang="en-US"/>
        </a:p>
      </dgm:t>
    </dgm:pt>
    <dgm:pt modelId="{3018C241-2FBC-914B-87DE-6F48DDD83172}">
      <dgm:prSet phldrT="[Text]" custT="1"/>
      <dgm:spPr/>
      <dgm:t>
        <a:bodyPr/>
        <a:lstStyle/>
        <a:p>
          <a:r>
            <a:rPr lang="en-US" sz="1200" dirty="0" smtClean="0"/>
            <a:t>Hellgate and Sentinel HS</a:t>
          </a:r>
        </a:p>
      </dgm:t>
    </dgm:pt>
    <dgm:pt modelId="{D98C70FA-C3C0-A546-83E0-505A9EA25E65}" type="parTrans" cxnId="{09C35F6B-D1BA-A448-8B32-2C5D3DA83752}">
      <dgm:prSet/>
      <dgm:spPr/>
      <dgm:t>
        <a:bodyPr/>
        <a:lstStyle/>
        <a:p>
          <a:endParaRPr lang="en-US"/>
        </a:p>
      </dgm:t>
    </dgm:pt>
    <dgm:pt modelId="{B96CF028-DF05-E84E-887B-19605763ABAB}" type="sibTrans" cxnId="{09C35F6B-D1BA-A448-8B32-2C5D3DA83752}">
      <dgm:prSet/>
      <dgm:spPr/>
      <dgm:t>
        <a:bodyPr/>
        <a:lstStyle/>
        <a:p>
          <a:endParaRPr lang="en-US"/>
        </a:p>
      </dgm:t>
    </dgm:pt>
    <dgm:pt modelId="{1F821D52-5A4E-B640-A3A5-B9364D7256D9}">
      <dgm:prSet phldrT="[Text]" custT="1"/>
      <dgm:spPr/>
      <dgm:t>
        <a:bodyPr/>
        <a:lstStyle/>
        <a:p>
          <a:r>
            <a:rPr lang="en-US" sz="1200" dirty="0" smtClean="0"/>
            <a:t>Dual credit access to UM high-level language courses leading to college minor by high school graduation</a:t>
          </a:r>
        </a:p>
      </dgm:t>
    </dgm:pt>
    <dgm:pt modelId="{5C5F2E29-39DA-BE42-9EDD-BF606C04C1BF}" type="parTrans" cxnId="{00930EB0-990D-B247-82B8-A716BC0F8D50}">
      <dgm:prSet/>
      <dgm:spPr/>
      <dgm:t>
        <a:bodyPr/>
        <a:lstStyle/>
        <a:p>
          <a:endParaRPr lang="en-US"/>
        </a:p>
      </dgm:t>
    </dgm:pt>
    <dgm:pt modelId="{6C7CC4FE-EB16-B042-B4AB-E61092EDCAB7}" type="sibTrans" cxnId="{00930EB0-990D-B247-82B8-A716BC0F8D50}">
      <dgm:prSet/>
      <dgm:spPr/>
      <dgm:t>
        <a:bodyPr/>
        <a:lstStyle/>
        <a:p>
          <a:endParaRPr lang="en-US"/>
        </a:p>
      </dgm:t>
    </dgm:pt>
    <dgm:pt modelId="{FC6CF83A-65A3-2540-A7D3-B1E4F23A642E}" type="pres">
      <dgm:prSet presAssocID="{CDC32E73-B67E-5547-A445-8FA80F74BC3A}" presName="Name0" presStyleCnt="0">
        <dgm:presLayoutVars>
          <dgm:chMax val="5"/>
          <dgm:chPref val="5"/>
          <dgm:dir/>
          <dgm:animLvl val="lvl"/>
        </dgm:presLayoutVars>
      </dgm:prSet>
      <dgm:spPr/>
      <dgm:t>
        <a:bodyPr/>
        <a:lstStyle/>
        <a:p>
          <a:endParaRPr lang="en-US"/>
        </a:p>
      </dgm:t>
    </dgm:pt>
    <dgm:pt modelId="{AB40DDB8-EAFF-9B43-96D2-6DE67AEB3164}" type="pres">
      <dgm:prSet presAssocID="{D8BCB4F8-1D29-2446-A3CE-67FC3840AB3C}" presName="parentText1" presStyleLbl="node1" presStyleIdx="0" presStyleCnt="3" custScaleX="91320">
        <dgm:presLayoutVars>
          <dgm:chMax/>
          <dgm:chPref val="3"/>
          <dgm:bulletEnabled val="1"/>
        </dgm:presLayoutVars>
      </dgm:prSet>
      <dgm:spPr/>
      <dgm:t>
        <a:bodyPr/>
        <a:lstStyle/>
        <a:p>
          <a:endParaRPr lang="en-US"/>
        </a:p>
      </dgm:t>
    </dgm:pt>
    <dgm:pt modelId="{BA73CEDC-8C8E-D844-AB61-BC1883C1F73B}" type="pres">
      <dgm:prSet presAssocID="{D8BCB4F8-1D29-2446-A3CE-67FC3840AB3C}" presName="childText1" presStyleLbl="solidAlignAcc1" presStyleIdx="0" presStyleCnt="3" custScaleX="113013" custScaleY="177482" custLinFactNeighborX="10379" custLinFactNeighborY="36303">
        <dgm:presLayoutVars>
          <dgm:chMax val="0"/>
          <dgm:chPref val="0"/>
          <dgm:bulletEnabled val="1"/>
        </dgm:presLayoutVars>
      </dgm:prSet>
      <dgm:spPr/>
      <dgm:t>
        <a:bodyPr/>
        <a:lstStyle/>
        <a:p>
          <a:endParaRPr lang="en-US"/>
        </a:p>
      </dgm:t>
    </dgm:pt>
    <dgm:pt modelId="{124D0F58-012D-A142-AE2B-67DA8AC5812E}" type="pres">
      <dgm:prSet presAssocID="{782B7C1E-9B50-214A-A179-C122C9C80813}" presName="parentText2" presStyleLbl="node1" presStyleIdx="1" presStyleCnt="3" custLinFactNeighborX="155" custLinFactNeighborY="2567">
        <dgm:presLayoutVars>
          <dgm:chMax/>
          <dgm:chPref val="3"/>
          <dgm:bulletEnabled val="1"/>
        </dgm:presLayoutVars>
      </dgm:prSet>
      <dgm:spPr/>
      <dgm:t>
        <a:bodyPr/>
        <a:lstStyle/>
        <a:p>
          <a:endParaRPr lang="en-US"/>
        </a:p>
      </dgm:t>
    </dgm:pt>
    <dgm:pt modelId="{727F4FA4-2465-734E-B0AA-96F4A21D5748}" type="pres">
      <dgm:prSet presAssocID="{782B7C1E-9B50-214A-A179-C122C9C80813}" presName="childText2" presStyleLbl="solidAlignAcc1" presStyleIdx="1" presStyleCnt="3" custScaleX="105559" custScaleY="130740" custLinFactNeighborX="23549" custLinFactNeighborY="16520">
        <dgm:presLayoutVars>
          <dgm:chMax val="0"/>
          <dgm:chPref val="0"/>
          <dgm:bulletEnabled val="1"/>
        </dgm:presLayoutVars>
      </dgm:prSet>
      <dgm:spPr/>
      <dgm:t>
        <a:bodyPr/>
        <a:lstStyle/>
        <a:p>
          <a:endParaRPr lang="en-US"/>
        </a:p>
      </dgm:t>
    </dgm:pt>
    <dgm:pt modelId="{6BC9B520-BF61-B648-BD63-E4859F8FEEAA}" type="pres">
      <dgm:prSet presAssocID="{2FD04D4D-D8EF-5F44-85B1-CE7BA271F2C4}" presName="parentText3" presStyleLbl="node1" presStyleIdx="2" presStyleCnt="3" custScaleX="125883" custLinFactNeighborX="2236" custLinFactNeighborY="6424">
        <dgm:presLayoutVars>
          <dgm:chMax/>
          <dgm:chPref val="3"/>
          <dgm:bulletEnabled val="1"/>
        </dgm:presLayoutVars>
      </dgm:prSet>
      <dgm:spPr/>
      <dgm:t>
        <a:bodyPr/>
        <a:lstStyle/>
        <a:p>
          <a:endParaRPr lang="en-US"/>
        </a:p>
      </dgm:t>
    </dgm:pt>
    <dgm:pt modelId="{85F48D54-7765-544D-92E3-0CEE3ABAFB43}" type="pres">
      <dgm:prSet presAssocID="{2FD04D4D-D8EF-5F44-85B1-CE7BA271F2C4}" presName="childText3" presStyleLbl="solidAlignAcc1" presStyleIdx="2" presStyleCnt="3" custScaleX="93360" custScaleY="95303" custLinFactNeighborX="25090" custLinFactNeighborY="-1301">
        <dgm:presLayoutVars>
          <dgm:chMax val="0"/>
          <dgm:chPref val="0"/>
          <dgm:bulletEnabled val="1"/>
        </dgm:presLayoutVars>
      </dgm:prSet>
      <dgm:spPr/>
      <dgm:t>
        <a:bodyPr/>
        <a:lstStyle/>
        <a:p>
          <a:endParaRPr lang="en-US"/>
        </a:p>
      </dgm:t>
    </dgm:pt>
  </dgm:ptLst>
  <dgm:cxnLst>
    <dgm:cxn modelId="{DC4EED40-6329-4765-B751-3E2A881B42F7}" type="presOf" srcId="{D504C4AA-037F-E443-8149-74939EFF22FE}" destId="{BA73CEDC-8C8E-D844-AB61-BC1883C1F73B}" srcOrd="0" destOrd="14" presId="urn:microsoft.com/office/officeart/2009/3/layout/IncreasingArrowsProcess"/>
    <dgm:cxn modelId="{640B6E2A-8D66-45BD-808B-98F8646A3518}" type="presOf" srcId="{E6EBC974-F38B-E544-8CE2-5061A7DA89E0}" destId="{727F4FA4-2465-734E-B0AA-96F4A21D5748}" srcOrd="0" destOrd="6" presId="urn:microsoft.com/office/officeart/2009/3/layout/IncreasingArrowsProcess"/>
    <dgm:cxn modelId="{579C1518-E17A-4DDE-AA4F-493A6243A95F}" type="presOf" srcId="{B4419E36-DF37-3944-8DDE-4AF127DF899A}" destId="{BA73CEDC-8C8E-D844-AB61-BC1883C1F73B}" srcOrd="0" destOrd="2" presId="urn:microsoft.com/office/officeart/2009/3/layout/IncreasingArrowsProcess"/>
    <dgm:cxn modelId="{17D67D3A-E4E1-F546-85A3-B799A6FD04C5}" srcId="{7A10C41E-D403-F14C-A916-406372F89940}" destId="{9698F8ED-F57D-2147-AF6B-7C9AD1F1BE18}" srcOrd="1" destOrd="0" parTransId="{05BC602E-FCE1-7F4E-8EE4-738BC9766E58}" sibTransId="{167BB0E9-FA25-FE49-9F4E-9B525EEA8C3C}"/>
    <dgm:cxn modelId="{FBF36360-4AD9-B644-8A42-6098558236FC}" srcId="{782B7C1E-9B50-214A-A179-C122C9C80813}" destId="{7A10C41E-D403-F14C-A916-406372F89940}" srcOrd="0" destOrd="0" parTransId="{F879BA37-B17E-5A4A-8AB8-B9F43C51AD03}" sibTransId="{77529CE4-3D71-F742-87BA-DE61207F55C8}"/>
    <dgm:cxn modelId="{84A3B8FC-6FCC-FC4C-AF53-9742CFA235D1}" srcId="{9B783431-276D-F84F-BE4E-B30976C32A20}" destId="{E8C85AB9-E77F-6A42-B4AC-4F01FB756AF8}" srcOrd="3" destOrd="0" parTransId="{95A68270-604A-D948-BE4A-B377CF75CC19}" sibTransId="{0239CDF2-828B-9F40-AC35-24DCED50236F}"/>
    <dgm:cxn modelId="{24E6A2CD-9B28-4193-913E-DA55D6B2B0EB}" type="presOf" srcId="{E8C85AB9-E77F-6A42-B4AC-4F01FB756AF8}" destId="{BA73CEDC-8C8E-D844-AB61-BC1883C1F73B}" srcOrd="0" destOrd="4" presId="urn:microsoft.com/office/officeart/2009/3/layout/IncreasingArrowsProcess"/>
    <dgm:cxn modelId="{B4015305-D201-428A-A435-DF996E6EED70}" type="presOf" srcId="{782B7C1E-9B50-214A-A179-C122C9C80813}" destId="{124D0F58-012D-A142-AE2B-67DA8AC5812E}" srcOrd="0" destOrd="0" presId="urn:microsoft.com/office/officeart/2009/3/layout/IncreasingArrowsProcess"/>
    <dgm:cxn modelId="{2FDCDD0F-7528-4480-9B8D-AB05362BC915}" type="presOf" srcId="{959A8B4D-F00A-6E48-8DD5-6BD122124C58}" destId="{BA73CEDC-8C8E-D844-AB61-BC1883C1F73B}" srcOrd="0" destOrd="13" presId="urn:microsoft.com/office/officeart/2009/3/layout/IncreasingArrowsProcess"/>
    <dgm:cxn modelId="{0A78BBF7-AC50-4BB0-B94D-31B8DC873F4F}" type="presOf" srcId="{C2EC722C-1965-9142-8FDE-38DFBC36E5FA}" destId="{727F4FA4-2465-734E-B0AA-96F4A21D5748}" srcOrd="0" destOrd="1" presId="urn:microsoft.com/office/officeart/2009/3/layout/IncreasingArrowsProcess"/>
    <dgm:cxn modelId="{EBDCBB81-2ED4-4DA1-BA7E-34B7E93CBA93}" type="presOf" srcId="{C698B461-C017-1641-ACEB-A871A209D181}" destId="{727F4FA4-2465-734E-B0AA-96F4A21D5748}" srcOrd="0" destOrd="8" presId="urn:microsoft.com/office/officeart/2009/3/layout/IncreasingArrowsProcess"/>
    <dgm:cxn modelId="{B8FA9D95-3C74-45A1-8808-399FA36CA766}" type="presOf" srcId="{CE07F918-AF62-744E-80BA-C80BB87A5764}" destId="{BA73CEDC-8C8E-D844-AB61-BC1883C1F73B}" srcOrd="0" destOrd="1" presId="urn:microsoft.com/office/officeart/2009/3/layout/IncreasingArrowsProcess"/>
    <dgm:cxn modelId="{8BEEF9AD-9389-7F4A-9CAF-8D2118D1C401}" srcId="{D8BCB4F8-1D29-2446-A3CE-67FC3840AB3C}" destId="{D504C4AA-037F-E443-8149-74939EFF22FE}" srcOrd="4" destOrd="0" parTransId="{27ECAC36-D1BC-064C-A490-59C3D968933D}" sibTransId="{8DE71CA2-EBFB-4B45-AF17-EF8DB5DB5CF6}"/>
    <dgm:cxn modelId="{BEAD70D7-7A08-074F-A1C2-13E486EFD50C}" srcId="{7A10C41E-D403-F14C-A916-406372F89940}" destId="{67A61CB6-FBE6-7C44-BD0F-A2739DB9820D}" srcOrd="2" destOrd="0" parTransId="{B186C59D-BC2A-BF49-879D-F731693936F2}" sibTransId="{CC11FCFA-6303-8B4E-AAEC-4D1DFB3D7308}"/>
    <dgm:cxn modelId="{4E54CE9B-BF7F-4256-AF26-F5845855C33E}" type="presOf" srcId="{9B783431-276D-F84F-BE4E-B30976C32A20}" destId="{BA73CEDC-8C8E-D844-AB61-BC1883C1F73B}" srcOrd="0" destOrd="0" presId="urn:microsoft.com/office/officeart/2009/3/layout/IncreasingArrowsProcess"/>
    <dgm:cxn modelId="{C7B118D1-9269-41FA-9633-A1AA16271146}" type="presOf" srcId="{DC8CB1F9-C074-2243-9E32-E3EB426631F9}" destId="{BA73CEDC-8C8E-D844-AB61-BC1883C1F73B}" srcOrd="0" destOrd="11" presId="urn:microsoft.com/office/officeart/2009/3/layout/IncreasingArrowsProcess"/>
    <dgm:cxn modelId="{F3764130-08B5-5149-ACD6-C227FB43309D}" srcId="{CDC32E73-B67E-5547-A445-8FA80F74BC3A}" destId="{782B7C1E-9B50-214A-A179-C122C9C80813}" srcOrd="1" destOrd="0" parTransId="{19A2F0BB-9525-B445-BF2F-4405F8218639}" sibTransId="{394FC5BF-1B2A-1D49-BE96-2CC7FA2C2ED4}"/>
    <dgm:cxn modelId="{1D07F04C-3C05-2E48-AB61-9D3DCC728652}" srcId="{7A10C41E-D403-F14C-A916-406372F89940}" destId="{DD8B3CA5-5754-2B4D-9018-5D4EC22BB896}" srcOrd="4" destOrd="0" parTransId="{D6724E8E-9B08-DB49-AF6C-F28E2EB4C679}" sibTransId="{A803D876-AD74-C844-964E-BEC3676D0666}"/>
    <dgm:cxn modelId="{25F4A54B-6F9E-4A69-BAC1-EADE5CFDFA0B}" type="presOf" srcId="{9698F8ED-F57D-2147-AF6B-7C9AD1F1BE18}" destId="{727F4FA4-2465-734E-B0AA-96F4A21D5748}" srcOrd="0" destOrd="2" presId="urn:microsoft.com/office/officeart/2009/3/layout/IncreasingArrowsProcess"/>
    <dgm:cxn modelId="{E91EFCD8-A76B-420B-976E-82FB0B9B7FC0}" type="presOf" srcId="{DD8B3CA5-5754-2B4D-9018-5D4EC22BB896}" destId="{727F4FA4-2465-734E-B0AA-96F4A21D5748}" srcOrd="0" destOrd="5" presId="urn:microsoft.com/office/officeart/2009/3/layout/IncreasingArrowsProcess"/>
    <dgm:cxn modelId="{D770EAAF-093F-4835-8249-1C5A092D9CA3}" type="presOf" srcId="{1CDD77FB-061B-EB45-ADB5-521B04B16382}" destId="{85F48D54-7765-544D-92E3-0CEE3ABAFB43}" srcOrd="0" destOrd="0" presId="urn:microsoft.com/office/officeart/2009/3/layout/IncreasingArrowsProcess"/>
    <dgm:cxn modelId="{C0E837DB-4BF4-BE43-8F2E-674F565DDF97}" srcId="{CDC32E73-B67E-5547-A445-8FA80F74BC3A}" destId="{D8BCB4F8-1D29-2446-A3CE-67FC3840AB3C}" srcOrd="0" destOrd="0" parTransId="{BEBD7392-E375-854D-829C-5A941AF0B12D}" sibTransId="{CC9E1D16-0202-8A46-AF23-F2FB56C3D749}"/>
    <dgm:cxn modelId="{76C93377-F2C5-4911-8992-EDFD9C6442FB}" type="presOf" srcId="{2FD04D4D-D8EF-5F44-85B1-CE7BA271F2C4}" destId="{6BC9B520-BF61-B648-BD63-E4859F8FEEAA}" srcOrd="0" destOrd="0" presId="urn:microsoft.com/office/officeart/2009/3/layout/IncreasingArrowsProcess"/>
    <dgm:cxn modelId="{ABF93D74-76F8-4D4B-9A4E-43362060FCA9}" type="presOf" srcId="{8B9C1318-8AA1-6F45-B252-010D90F599AA}" destId="{BA73CEDC-8C8E-D844-AB61-BC1883C1F73B}" srcOrd="0" destOrd="7" presId="urn:microsoft.com/office/officeart/2009/3/layout/IncreasingArrowsProcess"/>
    <dgm:cxn modelId="{DCFA7247-FCDF-914C-8ED3-B3FCEC549073}" srcId="{D8BCB4F8-1D29-2446-A3CE-67FC3840AB3C}" destId="{9B783431-276D-F84F-BE4E-B30976C32A20}" srcOrd="0" destOrd="0" parTransId="{FA7CBCF6-C3B4-1842-80C4-B8E5141A33C6}" sibTransId="{7FB0F7AC-9B25-E844-B736-604AC83EE260}"/>
    <dgm:cxn modelId="{0A59FEF8-619A-4E79-8E5E-F174C7D32353}" type="presOf" srcId="{7A10C41E-D403-F14C-A916-406372F89940}" destId="{727F4FA4-2465-734E-B0AA-96F4A21D5748}" srcOrd="0" destOrd="0" presId="urn:microsoft.com/office/officeart/2009/3/layout/IncreasingArrowsProcess"/>
    <dgm:cxn modelId="{8ABCEA2F-C2D0-4E60-BD9F-102075134A60}" type="presOf" srcId="{3018C241-2FBC-914B-87DE-6F48DDD83172}" destId="{85F48D54-7765-544D-92E3-0CEE3ABAFB43}" srcOrd="0" destOrd="2" presId="urn:microsoft.com/office/officeart/2009/3/layout/IncreasingArrowsProcess"/>
    <dgm:cxn modelId="{E46A9BF6-947C-4C38-92E1-102D7A4DE65A}" type="presOf" srcId="{F0B66708-B31E-7543-B8CD-604600B05F38}" destId="{727F4FA4-2465-734E-B0AA-96F4A21D5748}" srcOrd="0" destOrd="4" presId="urn:microsoft.com/office/officeart/2009/3/layout/IncreasingArrowsProcess"/>
    <dgm:cxn modelId="{64045CF1-C495-DE42-A1B9-4AEB4DD190CE}" srcId="{9B783431-276D-F84F-BE4E-B30976C32A20}" destId="{25EC8249-A48E-8847-A2F0-3FE762103E3A}" srcOrd="2" destOrd="0" parTransId="{A776ED35-7B48-F44C-8D8E-568EA90FC0F3}" sibTransId="{689842A5-61E0-1F4B-BE5C-861B11C9A918}"/>
    <dgm:cxn modelId="{947F92A6-ABEF-8E4D-A3EC-DB7797582D7E}" srcId="{9B783431-276D-F84F-BE4E-B30976C32A20}" destId="{868F0F25-E81A-0848-8976-AB371DC48C3C}" srcOrd="4" destOrd="0" parTransId="{85E18890-0F60-FF41-A4E0-BDF21F246004}" sibTransId="{FB562F70-6A66-3B43-ABDB-CB4B68990E82}"/>
    <dgm:cxn modelId="{D8A9593B-3D47-43F8-B1D1-88731A03BFD3}" type="presOf" srcId="{67A61CB6-FBE6-7C44-BD0F-A2739DB9820D}" destId="{727F4FA4-2465-734E-B0AA-96F4A21D5748}" srcOrd="0" destOrd="3" presId="urn:microsoft.com/office/officeart/2009/3/layout/IncreasingArrowsProcess"/>
    <dgm:cxn modelId="{03529ACC-62C0-4CEB-A594-66A9D899F938}" type="presOf" srcId="{91754C9E-3EFF-EC45-8B9C-281A57881158}" destId="{BA73CEDC-8C8E-D844-AB61-BC1883C1F73B}" srcOrd="0" destOrd="12" presId="urn:microsoft.com/office/officeart/2009/3/layout/IncreasingArrowsProcess"/>
    <dgm:cxn modelId="{B0CA5C55-1AB9-6A4A-80FB-89F4BD821B3C}" srcId="{1761AC7C-95D6-3C49-9BFE-EBED68F31602}" destId="{959A8B4D-F00A-6E48-8DD5-6BD122124C58}" srcOrd="3" destOrd="0" parTransId="{D44A4506-089F-F241-B907-862BF28AD421}" sibTransId="{F1DC5AF6-56C7-8446-8CA3-595FE79CA1A0}"/>
    <dgm:cxn modelId="{DFD7505D-496A-4661-910C-D3009A926A07}" type="presOf" srcId="{F81A451C-25D3-BE4F-91F3-4AD5F8E8E903}" destId="{BA73CEDC-8C8E-D844-AB61-BC1883C1F73B}" srcOrd="0" destOrd="8" presId="urn:microsoft.com/office/officeart/2009/3/layout/IncreasingArrowsProcess"/>
    <dgm:cxn modelId="{58EF1EFD-5A5C-AD42-AFE4-815CAD38516F}" srcId="{9B783431-276D-F84F-BE4E-B30976C32A20}" destId="{CE07F918-AF62-744E-80BA-C80BB87A5764}" srcOrd="0" destOrd="0" parTransId="{32E5EE80-859E-BA42-BD03-B965D9658705}" sibTransId="{C2687300-0ABD-1940-BB3D-8A4AF8D1CC52}"/>
    <dgm:cxn modelId="{E9A8FD4D-81E4-5A41-902C-0E5ABFF9E975}" srcId="{E6EBC974-F38B-E544-8CE2-5061A7DA89E0}" destId="{C698B461-C017-1641-ACEB-A871A209D181}" srcOrd="1" destOrd="0" parTransId="{9090D578-4050-3943-B39E-87057600A9A7}" sibTransId="{23C220B8-6108-6D46-8BBC-CAE7BBD80E2D}"/>
    <dgm:cxn modelId="{40C55432-65E3-486C-B152-54642FA1EFD8}" type="presOf" srcId="{7A3912B3-BD6D-294E-A99A-DCDAF8E098D3}" destId="{BA73CEDC-8C8E-D844-AB61-BC1883C1F73B}" srcOrd="0" destOrd="10" presId="urn:microsoft.com/office/officeart/2009/3/layout/IncreasingArrowsProcess"/>
    <dgm:cxn modelId="{8E3E28F3-7F4F-4FA9-911C-6F50D21B195D}" type="presOf" srcId="{868F0F25-E81A-0848-8976-AB371DC48C3C}" destId="{BA73CEDC-8C8E-D844-AB61-BC1883C1F73B}" srcOrd="0" destOrd="5" presId="urn:microsoft.com/office/officeart/2009/3/layout/IncreasingArrowsProcess"/>
    <dgm:cxn modelId="{EB1416A4-458E-494D-B89C-BD8AB665FAEC}" srcId="{E6EBC974-F38B-E544-8CE2-5061A7DA89E0}" destId="{BD7951B2-A67A-8E4A-9FAF-D970C796DF07}" srcOrd="0" destOrd="0" parTransId="{4EAB9685-1439-EC40-8FBB-32DD9F14790F}" sibTransId="{2FB5EDF1-3181-DA4B-9770-8BB0A0443DF1}"/>
    <dgm:cxn modelId="{C46B4203-84C7-B046-9B02-9BC2F5BAD807}" srcId="{CDC32E73-B67E-5547-A445-8FA80F74BC3A}" destId="{2FD04D4D-D8EF-5F44-85B1-CE7BA271F2C4}" srcOrd="2" destOrd="0" parTransId="{193D785E-BB73-F945-B201-2B99254A3CDB}" sibTransId="{CD508459-F169-2948-9E50-C30477616C7B}"/>
    <dgm:cxn modelId="{00930EB0-990D-B247-82B8-A716BC0F8D50}" srcId="{1CDD77FB-061B-EB45-ADB5-521B04B16382}" destId="{1F821D52-5A4E-B640-A3A5-B9364D7256D9}" srcOrd="2" destOrd="0" parTransId="{5C5F2E29-39DA-BE42-9EDD-BF606C04C1BF}" sibTransId="{6C7CC4FE-EB16-B042-B4AB-E61092EDCAB7}"/>
    <dgm:cxn modelId="{352D601C-F399-47ED-9935-A533EF3EC5A1}" type="presOf" srcId="{D8BCB4F8-1D29-2446-A3CE-67FC3840AB3C}" destId="{AB40DDB8-EAFF-9B43-96D2-6DE67AEB3164}" srcOrd="0" destOrd="0" presId="urn:microsoft.com/office/officeart/2009/3/layout/IncreasingArrowsProcess"/>
    <dgm:cxn modelId="{73709819-4B3B-49B2-8594-9B566E34E0E5}" type="presOf" srcId="{D90DEA25-4B83-AA4A-8048-EFA4B6CD16F6}" destId="{BA73CEDC-8C8E-D844-AB61-BC1883C1F73B}" srcOrd="0" destOrd="6" presId="urn:microsoft.com/office/officeart/2009/3/layout/IncreasingArrowsProcess"/>
    <dgm:cxn modelId="{4CFD963B-97EA-7E4E-B1D9-0030B7CA1B2C}" srcId="{782B7C1E-9B50-214A-A179-C122C9C80813}" destId="{E6EBC974-F38B-E544-8CE2-5061A7DA89E0}" srcOrd="1" destOrd="0" parTransId="{83DA6827-22A2-3047-B63D-44B67F2C4F31}" sibTransId="{A286935F-FBC4-1A44-A3B0-1D3208B1EAAD}"/>
    <dgm:cxn modelId="{A3055342-B174-DA40-A334-8D658C1CCAA9}" srcId="{D90DEA25-4B83-AA4A-8048-EFA4B6CD16F6}" destId="{8B9C1318-8AA1-6F45-B252-010D90F599AA}" srcOrd="0" destOrd="0" parTransId="{FD853CD1-A0B1-EF49-8BE2-05592341B0FA}" sibTransId="{A29E5097-0AE5-D24B-91DA-062962D99851}"/>
    <dgm:cxn modelId="{C5D563F9-2CD0-A449-A46A-B932931942DC}" srcId="{1761AC7C-95D6-3C49-9BFE-EBED68F31602}" destId="{DC8CB1F9-C074-2243-9E32-E3EB426631F9}" srcOrd="1" destOrd="0" parTransId="{8E15219D-E8CF-2E4D-8A90-66A3C421FE9D}" sibTransId="{B6D78CE2-323E-B844-A2AA-414650252C55}"/>
    <dgm:cxn modelId="{348CDF51-F2DF-454B-8BB0-93D41E48662E}" srcId="{D8BCB4F8-1D29-2446-A3CE-67FC3840AB3C}" destId="{1761AC7C-95D6-3C49-9BFE-EBED68F31602}" srcOrd="3" destOrd="0" parTransId="{BCD58134-BDB7-F745-898B-7EB0B732E9F9}" sibTransId="{D3002166-F643-7F4D-9113-E05C3188E93E}"/>
    <dgm:cxn modelId="{418CED67-DCD4-D942-921A-DBA4672D4CC2}" srcId="{D8BCB4F8-1D29-2446-A3CE-67FC3840AB3C}" destId="{D90DEA25-4B83-AA4A-8048-EFA4B6CD16F6}" srcOrd="1" destOrd="0" parTransId="{259FD61C-0368-B749-B6DC-3A08D97A578D}" sibTransId="{7784ED0B-9ABF-C04B-AF58-FFA047BC7EF3}"/>
    <dgm:cxn modelId="{09C35F6B-D1BA-A448-8B32-2C5D3DA83752}" srcId="{1CDD77FB-061B-EB45-ADB5-521B04B16382}" destId="{3018C241-2FBC-914B-87DE-6F48DDD83172}" srcOrd="1" destOrd="0" parTransId="{D98C70FA-C3C0-A546-83E0-505A9EA25E65}" sibTransId="{B96CF028-DF05-E84E-887B-19605763ABAB}"/>
    <dgm:cxn modelId="{438D685D-5CB6-4896-8B8C-2AFB974E076F}" type="presOf" srcId="{CDC32E73-B67E-5547-A445-8FA80F74BC3A}" destId="{FC6CF83A-65A3-2540-A7D3-B1E4F23A642E}" srcOrd="0" destOrd="0" presId="urn:microsoft.com/office/officeart/2009/3/layout/IncreasingArrowsProcess"/>
    <dgm:cxn modelId="{E33AA9CE-AEC4-5B45-B249-2BF7CAF7EACF}" srcId="{2FD04D4D-D8EF-5F44-85B1-CE7BA271F2C4}" destId="{1CDD77FB-061B-EB45-ADB5-521B04B16382}" srcOrd="0" destOrd="0" parTransId="{CF226CCF-2002-FF44-8A0E-E13807D43042}" sibTransId="{F2A34D2A-92EE-B54D-80EA-B04DA9EF75BF}"/>
    <dgm:cxn modelId="{78B64BA7-55E9-47F0-9B67-E742D89BFB9C}" type="presOf" srcId="{1F821D52-5A4E-B640-A3A5-B9364D7256D9}" destId="{85F48D54-7765-544D-92E3-0CEE3ABAFB43}" srcOrd="0" destOrd="3" presId="urn:microsoft.com/office/officeart/2009/3/layout/IncreasingArrowsProcess"/>
    <dgm:cxn modelId="{3AED0C07-7633-4AB1-A26A-7CF5EA4118B0}" type="presOf" srcId="{3E6B07DF-0A7A-5542-9FE7-5862CD577A34}" destId="{85F48D54-7765-544D-92E3-0CEE3ABAFB43}" srcOrd="0" destOrd="1" presId="urn:microsoft.com/office/officeart/2009/3/layout/IncreasingArrowsProcess"/>
    <dgm:cxn modelId="{1768C248-031A-AB46-BF50-0E71C51052B7}" srcId="{7A10C41E-D403-F14C-A916-406372F89940}" destId="{F0B66708-B31E-7543-B8CD-604600B05F38}" srcOrd="3" destOrd="0" parTransId="{EAC8F5A2-F823-7943-864D-538D9F46E1A5}" sibTransId="{9C2CAC13-8C2E-5A4D-ACE5-A1CA0A2ED4D0}"/>
    <dgm:cxn modelId="{C208A81C-B675-1F43-9139-05F3E0B5BE5B}" srcId="{D8BCB4F8-1D29-2446-A3CE-67FC3840AB3C}" destId="{F81A451C-25D3-BE4F-91F3-4AD5F8E8E903}" srcOrd="2" destOrd="0" parTransId="{14A28BEB-55E5-E343-8925-56BDBF3D603C}" sibTransId="{F88663C5-9A33-994B-9467-80C19B0B7B4A}"/>
    <dgm:cxn modelId="{CAED3483-6D61-914F-81EE-8E65E43C79EA}" srcId="{7A10C41E-D403-F14C-A916-406372F89940}" destId="{C2EC722C-1965-9142-8FDE-38DFBC36E5FA}" srcOrd="0" destOrd="0" parTransId="{10052904-9867-CB43-BA36-3E3BB12BDFD2}" sibTransId="{6E9C4C8D-C093-CC44-857B-245364EFFEE1}"/>
    <dgm:cxn modelId="{BDCC2822-4536-4F5C-8178-7AE1B6CA7C01}" type="presOf" srcId="{25EC8249-A48E-8847-A2F0-3FE762103E3A}" destId="{BA73CEDC-8C8E-D844-AB61-BC1883C1F73B}" srcOrd="0" destOrd="3" presId="urn:microsoft.com/office/officeart/2009/3/layout/IncreasingArrowsProcess"/>
    <dgm:cxn modelId="{CA43C639-EDAC-8749-A7B2-F270BC2972BD}" srcId="{9B783431-276D-F84F-BE4E-B30976C32A20}" destId="{B4419E36-DF37-3944-8DDE-4AF127DF899A}" srcOrd="1" destOrd="0" parTransId="{4748CA41-DE8F-B049-9906-C8B3D8ED117F}" sibTransId="{D9F3F073-228E-4C42-BC82-C2C0EF7E35C7}"/>
    <dgm:cxn modelId="{8D542327-062B-2645-B7DC-C81B379A636F}" srcId="{1CDD77FB-061B-EB45-ADB5-521B04B16382}" destId="{3E6B07DF-0A7A-5542-9FE7-5862CD577A34}" srcOrd="0" destOrd="0" parTransId="{770C636D-EB15-2C4C-820E-A8FA972C33C6}" sibTransId="{B75B8D09-7AD2-6D49-B876-765321228CAA}"/>
    <dgm:cxn modelId="{C27A5171-95E5-6641-BD68-E795362CF762}" srcId="{D504C4AA-037F-E443-8149-74939EFF22FE}" destId="{63254AD5-8981-5D4E-9999-062BB9558AD2}" srcOrd="0" destOrd="0" parTransId="{CB56B79E-3512-9D4D-BFF1-8B694C7874BB}" sibTransId="{CEEC7D54-E7B5-2741-8093-61C280F91EE7}"/>
    <dgm:cxn modelId="{0EDE5F02-1DC6-41DD-A257-9713ED57D2C3}" type="presOf" srcId="{BD7951B2-A67A-8E4A-9FAF-D970C796DF07}" destId="{727F4FA4-2465-734E-B0AA-96F4A21D5748}" srcOrd="0" destOrd="7" presId="urn:microsoft.com/office/officeart/2009/3/layout/IncreasingArrowsProcess"/>
    <dgm:cxn modelId="{3B267EBD-63EA-4648-BC3A-AAC4A118B868}" srcId="{1761AC7C-95D6-3C49-9BFE-EBED68F31602}" destId="{91754C9E-3EFF-EC45-8B9C-281A57881158}" srcOrd="2" destOrd="0" parTransId="{60B2384E-5FE8-9F43-8996-867A027302C2}" sibTransId="{6319BF3D-ADD6-6545-9FCA-F4EE63C92566}"/>
    <dgm:cxn modelId="{96EC3FC6-8EEF-8A48-A7F2-18BCD7A8B0A3}" srcId="{1761AC7C-95D6-3C49-9BFE-EBED68F31602}" destId="{7A3912B3-BD6D-294E-A99A-DCDAF8E098D3}" srcOrd="0" destOrd="0" parTransId="{9C2502F0-BEDE-1344-91E6-9F2961683508}" sibTransId="{F6FEE8B7-8DE8-5142-BCEF-CFB667B75F87}"/>
    <dgm:cxn modelId="{392F4395-A031-4396-A076-DEC326B9AA33}" type="presOf" srcId="{1761AC7C-95D6-3C49-9BFE-EBED68F31602}" destId="{BA73CEDC-8C8E-D844-AB61-BC1883C1F73B}" srcOrd="0" destOrd="9" presId="urn:microsoft.com/office/officeart/2009/3/layout/IncreasingArrowsProcess"/>
    <dgm:cxn modelId="{4CBF412B-2D87-477B-8BF3-71B5A6EA17AD}" type="presOf" srcId="{63254AD5-8981-5D4E-9999-062BB9558AD2}" destId="{BA73CEDC-8C8E-D844-AB61-BC1883C1F73B}" srcOrd="0" destOrd="15" presId="urn:microsoft.com/office/officeart/2009/3/layout/IncreasingArrowsProcess"/>
    <dgm:cxn modelId="{C796D302-41CB-4186-BCE1-92FCB5E94D52}" type="presParOf" srcId="{FC6CF83A-65A3-2540-A7D3-B1E4F23A642E}" destId="{AB40DDB8-EAFF-9B43-96D2-6DE67AEB3164}" srcOrd="0" destOrd="0" presId="urn:microsoft.com/office/officeart/2009/3/layout/IncreasingArrowsProcess"/>
    <dgm:cxn modelId="{3F67F59E-0C77-470A-92ED-FC42B4B00E4E}" type="presParOf" srcId="{FC6CF83A-65A3-2540-A7D3-B1E4F23A642E}" destId="{BA73CEDC-8C8E-D844-AB61-BC1883C1F73B}" srcOrd="1" destOrd="0" presId="urn:microsoft.com/office/officeart/2009/3/layout/IncreasingArrowsProcess"/>
    <dgm:cxn modelId="{E3198C10-41DF-4586-88FE-833181AFF118}" type="presParOf" srcId="{FC6CF83A-65A3-2540-A7D3-B1E4F23A642E}" destId="{124D0F58-012D-A142-AE2B-67DA8AC5812E}" srcOrd="2" destOrd="0" presId="urn:microsoft.com/office/officeart/2009/3/layout/IncreasingArrowsProcess"/>
    <dgm:cxn modelId="{188A98D5-1141-41CA-9781-FEC1E7DAF85B}" type="presParOf" srcId="{FC6CF83A-65A3-2540-A7D3-B1E4F23A642E}" destId="{727F4FA4-2465-734E-B0AA-96F4A21D5748}" srcOrd="3" destOrd="0" presId="urn:microsoft.com/office/officeart/2009/3/layout/IncreasingArrowsProcess"/>
    <dgm:cxn modelId="{E49C5D6E-4CC1-4877-A1B0-E60D4EEC2113}" type="presParOf" srcId="{FC6CF83A-65A3-2540-A7D3-B1E4F23A642E}" destId="{6BC9B520-BF61-B648-BD63-E4859F8FEEAA}" srcOrd="4" destOrd="0" presId="urn:microsoft.com/office/officeart/2009/3/layout/IncreasingArrowsProcess"/>
    <dgm:cxn modelId="{FCC311EE-493B-410C-913B-A2950C503715}" type="presParOf" srcId="{FC6CF83A-65A3-2540-A7D3-B1E4F23A642E}" destId="{85F48D54-7765-544D-92E3-0CEE3ABAFB43}" srcOrd="5" destOrd="0" presId="urn:microsoft.com/office/officeart/2009/3/layout/IncreasingArrowsProces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CDC32E73-B67E-5547-A445-8FA80F74BC3A}" type="doc">
      <dgm:prSet loTypeId="urn:microsoft.com/office/officeart/2009/3/layout/IncreasingArrowsProcess" loCatId="" qsTypeId="urn:microsoft.com/office/officeart/2005/8/quickstyle/simple4" qsCatId="simple" csTypeId="urn:microsoft.com/office/officeart/2005/8/colors/accent1_2" csCatId="accent1" phldr="1"/>
      <dgm:spPr/>
      <dgm:t>
        <a:bodyPr/>
        <a:lstStyle/>
        <a:p>
          <a:endParaRPr lang="en-US"/>
        </a:p>
      </dgm:t>
    </dgm:pt>
    <dgm:pt modelId="{D8BCB4F8-1D29-2446-A3CE-67FC3840AB3C}">
      <dgm:prSet phldrT="[Text]" custT="1"/>
      <dgm:spPr/>
      <dgm:t>
        <a:bodyPr/>
        <a:lstStyle/>
        <a:p>
          <a:r>
            <a:rPr lang="en-US" sz="2400" dirty="0" smtClean="0"/>
            <a:t>Elementary, grades K-5, PYP</a:t>
          </a:r>
          <a:endParaRPr lang="en-US" sz="2400" dirty="0"/>
        </a:p>
      </dgm:t>
    </dgm:pt>
    <dgm:pt modelId="{BEBD7392-E375-854D-829C-5A941AF0B12D}" type="parTrans" cxnId="{C0E837DB-4BF4-BE43-8F2E-674F565DDF97}">
      <dgm:prSet/>
      <dgm:spPr/>
      <dgm:t>
        <a:bodyPr/>
        <a:lstStyle/>
        <a:p>
          <a:endParaRPr lang="en-US"/>
        </a:p>
      </dgm:t>
    </dgm:pt>
    <dgm:pt modelId="{CC9E1D16-0202-8A46-AF23-F2FB56C3D749}" type="sibTrans" cxnId="{C0E837DB-4BF4-BE43-8F2E-674F565DDF97}">
      <dgm:prSet/>
      <dgm:spPr/>
      <dgm:t>
        <a:bodyPr/>
        <a:lstStyle/>
        <a:p>
          <a:endParaRPr lang="en-US"/>
        </a:p>
      </dgm:t>
    </dgm:pt>
    <dgm:pt modelId="{9B783431-276D-F84F-BE4E-B30976C32A20}">
      <dgm:prSet phldrT="[Text]" custT="1"/>
      <dgm:spPr/>
      <dgm:t>
        <a:bodyPr/>
        <a:lstStyle/>
        <a:p>
          <a:r>
            <a:rPr lang="en-US" sz="1600" dirty="0" smtClean="0"/>
            <a:t>Fall 2013</a:t>
          </a:r>
          <a:endParaRPr lang="en-US" sz="1600" dirty="0"/>
        </a:p>
      </dgm:t>
    </dgm:pt>
    <dgm:pt modelId="{FA7CBCF6-C3B4-1842-80C4-B8E5141A33C6}" type="parTrans" cxnId="{DCFA7247-FCDF-914C-8ED3-B3FCEC549073}">
      <dgm:prSet/>
      <dgm:spPr/>
      <dgm:t>
        <a:bodyPr/>
        <a:lstStyle/>
        <a:p>
          <a:endParaRPr lang="en-US"/>
        </a:p>
      </dgm:t>
    </dgm:pt>
    <dgm:pt modelId="{7FB0F7AC-9B25-E844-B736-604AC83EE260}" type="sibTrans" cxnId="{DCFA7247-FCDF-914C-8ED3-B3FCEC549073}">
      <dgm:prSet/>
      <dgm:spPr/>
      <dgm:t>
        <a:bodyPr/>
        <a:lstStyle/>
        <a:p>
          <a:endParaRPr lang="en-US"/>
        </a:p>
      </dgm:t>
    </dgm:pt>
    <dgm:pt modelId="{782B7C1E-9B50-214A-A179-C122C9C80813}">
      <dgm:prSet phldrT="[Text]" custT="1"/>
      <dgm:spPr/>
      <dgm:t>
        <a:bodyPr/>
        <a:lstStyle/>
        <a:p>
          <a:r>
            <a:rPr lang="en-US" sz="2400" dirty="0" smtClean="0"/>
            <a:t>Middle</a:t>
          </a:r>
          <a:r>
            <a:rPr lang="en-US" sz="1900" dirty="0" smtClean="0"/>
            <a:t> </a:t>
          </a:r>
          <a:r>
            <a:rPr lang="en-US" sz="2400" dirty="0" smtClean="0"/>
            <a:t>School, grades 6-8, MYP</a:t>
          </a:r>
          <a:endParaRPr lang="en-US" sz="2400" dirty="0"/>
        </a:p>
      </dgm:t>
    </dgm:pt>
    <dgm:pt modelId="{19A2F0BB-9525-B445-BF2F-4405F8218639}" type="parTrans" cxnId="{F3764130-08B5-5149-ACD6-C227FB43309D}">
      <dgm:prSet/>
      <dgm:spPr/>
      <dgm:t>
        <a:bodyPr/>
        <a:lstStyle/>
        <a:p>
          <a:endParaRPr lang="en-US"/>
        </a:p>
      </dgm:t>
    </dgm:pt>
    <dgm:pt modelId="{394FC5BF-1B2A-1D49-BE96-2CC7FA2C2ED4}" type="sibTrans" cxnId="{F3764130-08B5-5149-ACD6-C227FB43309D}">
      <dgm:prSet/>
      <dgm:spPr/>
      <dgm:t>
        <a:bodyPr/>
        <a:lstStyle/>
        <a:p>
          <a:endParaRPr lang="en-US"/>
        </a:p>
      </dgm:t>
    </dgm:pt>
    <dgm:pt modelId="{7A10C41E-D403-F14C-A916-406372F89940}">
      <dgm:prSet phldrT="[Text]" custT="1"/>
      <dgm:spPr/>
      <dgm:t>
        <a:bodyPr/>
        <a:lstStyle/>
        <a:p>
          <a:endParaRPr lang="en-US" sz="1400" dirty="0" smtClean="0"/>
        </a:p>
        <a:p>
          <a:r>
            <a:rPr lang="en-US" sz="1600" dirty="0" smtClean="0"/>
            <a:t>Fall 2018</a:t>
          </a:r>
          <a:endParaRPr lang="en-US" sz="1600" dirty="0"/>
        </a:p>
      </dgm:t>
    </dgm:pt>
    <dgm:pt modelId="{F879BA37-B17E-5A4A-8AB8-B9F43C51AD03}" type="parTrans" cxnId="{FBF36360-4AD9-B644-8A42-6098558236FC}">
      <dgm:prSet/>
      <dgm:spPr/>
      <dgm:t>
        <a:bodyPr/>
        <a:lstStyle/>
        <a:p>
          <a:endParaRPr lang="en-US"/>
        </a:p>
      </dgm:t>
    </dgm:pt>
    <dgm:pt modelId="{77529CE4-3D71-F742-87BA-DE61207F55C8}" type="sibTrans" cxnId="{FBF36360-4AD9-B644-8A42-6098558236FC}">
      <dgm:prSet/>
      <dgm:spPr/>
      <dgm:t>
        <a:bodyPr/>
        <a:lstStyle/>
        <a:p>
          <a:endParaRPr lang="en-US"/>
        </a:p>
      </dgm:t>
    </dgm:pt>
    <dgm:pt modelId="{2FD04D4D-D8EF-5F44-85B1-CE7BA271F2C4}">
      <dgm:prSet phldrT="[Text]" custT="1"/>
      <dgm:spPr/>
      <dgm:t>
        <a:bodyPr/>
        <a:lstStyle/>
        <a:p>
          <a:r>
            <a:rPr lang="en-US" sz="2400" dirty="0" smtClean="0"/>
            <a:t>High School, grades 9-10, MYP</a:t>
          </a:r>
          <a:endParaRPr lang="en-US" sz="2400" dirty="0"/>
        </a:p>
      </dgm:t>
    </dgm:pt>
    <dgm:pt modelId="{193D785E-BB73-F945-B201-2B99254A3CDB}" type="parTrans" cxnId="{C46B4203-84C7-B046-9B02-9BC2F5BAD807}">
      <dgm:prSet/>
      <dgm:spPr/>
      <dgm:t>
        <a:bodyPr/>
        <a:lstStyle/>
        <a:p>
          <a:endParaRPr lang="en-US"/>
        </a:p>
      </dgm:t>
    </dgm:pt>
    <dgm:pt modelId="{CD508459-F169-2948-9E50-C30477616C7B}" type="sibTrans" cxnId="{C46B4203-84C7-B046-9B02-9BC2F5BAD807}">
      <dgm:prSet/>
      <dgm:spPr/>
      <dgm:t>
        <a:bodyPr/>
        <a:lstStyle/>
        <a:p>
          <a:endParaRPr lang="en-US"/>
        </a:p>
      </dgm:t>
    </dgm:pt>
    <dgm:pt modelId="{1CDD77FB-061B-EB45-ADB5-521B04B16382}">
      <dgm:prSet phldrT="[Text]" custT="1"/>
      <dgm:spPr/>
      <dgm:t>
        <a:bodyPr/>
        <a:lstStyle/>
        <a:p>
          <a:endParaRPr lang="en-US" sz="1600" dirty="0" smtClean="0"/>
        </a:p>
        <a:p>
          <a:r>
            <a:rPr lang="en-US" sz="1600" dirty="0" smtClean="0"/>
            <a:t>Fall 2021+</a:t>
          </a:r>
        </a:p>
      </dgm:t>
    </dgm:pt>
    <dgm:pt modelId="{CF226CCF-2002-FF44-8A0E-E13807D43042}" type="parTrans" cxnId="{E33AA9CE-AEC4-5B45-B249-2BF7CAF7EACF}">
      <dgm:prSet/>
      <dgm:spPr/>
      <dgm:t>
        <a:bodyPr/>
        <a:lstStyle/>
        <a:p>
          <a:endParaRPr lang="en-US"/>
        </a:p>
      </dgm:t>
    </dgm:pt>
    <dgm:pt modelId="{F2A34D2A-92EE-B54D-80EA-B04DA9EF75BF}" type="sibTrans" cxnId="{E33AA9CE-AEC4-5B45-B249-2BF7CAF7EACF}">
      <dgm:prSet/>
      <dgm:spPr/>
      <dgm:t>
        <a:bodyPr/>
        <a:lstStyle/>
        <a:p>
          <a:endParaRPr lang="en-US"/>
        </a:p>
      </dgm:t>
    </dgm:pt>
    <dgm:pt modelId="{1761AC7C-95D6-3C49-9BFE-EBED68F31602}">
      <dgm:prSet phldrT="[Text]" custT="1"/>
      <dgm:spPr/>
      <dgm:t>
        <a:bodyPr/>
        <a:lstStyle/>
        <a:p>
          <a:r>
            <a:rPr lang="en-US" sz="1600" dirty="0" smtClean="0"/>
            <a:t>Fall 2015</a:t>
          </a:r>
          <a:endParaRPr lang="en-US" sz="1600" dirty="0"/>
        </a:p>
      </dgm:t>
    </dgm:pt>
    <dgm:pt modelId="{BCD58134-BDB7-F745-898B-7EB0B732E9F9}" type="parTrans" cxnId="{348CDF51-F2DF-454B-8BB0-93D41E48662E}">
      <dgm:prSet/>
      <dgm:spPr/>
      <dgm:t>
        <a:bodyPr/>
        <a:lstStyle/>
        <a:p>
          <a:endParaRPr lang="en-US"/>
        </a:p>
      </dgm:t>
    </dgm:pt>
    <dgm:pt modelId="{D3002166-F643-7F4D-9113-E05C3188E93E}" type="sibTrans" cxnId="{348CDF51-F2DF-454B-8BB0-93D41E48662E}">
      <dgm:prSet/>
      <dgm:spPr/>
      <dgm:t>
        <a:bodyPr/>
        <a:lstStyle/>
        <a:p>
          <a:endParaRPr lang="en-US"/>
        </a:p>
      </dgm:t>
    </dgm:pt>
    <dgm:pt modelId="{B4419E36-DF37-3944-8DDE-4AF127DF899A}">
      <dgm:prSet phldrT="[Text]" custT="1"/>
      <dgm:spPr/>
      <dgm:t>
        <a:bodyPr/>
        <a:lstStyle/>
        <a:p>
          <a:r>
            <a:rPr lang="en-US" sz="1400" dirty="0" err="1" smtClean="0"/>
            <a:t>Paxson</a:t>
          </a:r>
          <a:r>
            <a:rPr lang="en-US" sz="1400" dirty="0" smtClean="0"/>
            <a:t> Elementary</a:t>
          </a:r>
          <a:endParaRPr lang="en-US" sz="1400" dirty="0"/>
        </a:p>
      </dgm:t>
    </dgm:pt>
    <dgm:pt modelId="{4748CA41-DE8F-B049-9906-C8B3D8ED117F}" type="parTrans" cxnId="{CA43C639-EDAC-8749-A7B2-F270BC2972BD}">
      <dgm:prSet/>
      <dgm:spPr/>
      <dgm:t>
        <a:bodyPr/>
        <a:lstStyle/>
        <a:p>
          <a:endParaRPr lang="en-US"/>
        </a:p>
      </dgm:t>
    </dgm:pt>
    <dgm:pt modelId="{D9F3F073-228E-4C42-BC82-C2C0EF7E35C7}" type="sibTrans" cxnId="{CA43C639-EDAC-8749-A7B2-F270BC2972BD}">
      <dgm:prSet/>
      <dgm:spPr/>
      <dgm:t>
        <a:bodyPr/>
        <a:lstStyle/>
        <a:p>
          <a:endParaRPr lang="en-US"/>
        </a:p>
      </dgm:t>
    </dgm:pt>
    <dgm:pt modelId="{CE07F918-AF62-744E-80BA-C80BB87A5764}">
      <dgm:prSet phldrT="[Text]" custT="1"/>
      <dgm:spPr/>
      <dgm:t>
        <a:bodyPr/>
        <a:lstStyle/>
        <a:p>
          <a:r>
            <a:rPr lang="en-US" sz="1400" dirty="0" smtClean="0"/>
            <a:t>Region 2</a:t>
          </a:r>
          <a:endParaRPr lang="en-US" sz="1400" dirty="0"/>
        </a:p>
      </dgm:t>
    </dgm:pt>
    <dgm:pt modelId="{32E5EE80-859E-BA42-BD03-B965D9658705}" type="parTrans" cxnId="{58EF1EFD-5A5C-AD42-AFE4-815CAD38516F}">
      <dgm:prSet/>
      <dgm:spPr/>
      <dgm:t>
        <a:bodyPr/>
        <a:lstStyle/>
        <a:p>
          <a:endParaRPr lang="en-US"/>
        </a:p>
      </dgm:t>
    </dgm:pt>
    <dgm:pt modelId="{C2687300-0ABD-1940-BB3D-8A4AF8D1CC52}" type="sibTrans" cxnId="{58EF1EFD-5A5C-AD42-AFE4-815CAD38516F}">
      <dgm:prSet/>
      <dgm:spPr/>
      <dgm:t>
        <a:bodyPr/>
        <a:lstStyle/>
        <a:p>
          <a:endParaRPr lang="en-US"/>
        </a:p>
      </dgm:t>
    </dgm:pt>
    <dgm:pt modelId="{25EC8249-A48E-8847-A2F0-3FE762103E3A}">
      <dgm:prSet phldrT="[Text]" custT="1"/>
      <dgm:spPr/>
      <dgm:t>
        <a:bodyPr/>
        <a:lstStyle/>
        <a:p>
          <a:r>
            <a:rPr lang="en-US" sz="1400" dirty="0" smtClean="0"/>
            <a:t>Grades K and 1</a:t>
          </a:r>
          <a:endParaRPr lang="en-US" sz="1400" dirty="0"/>
        </a:p>
      </dgm:t>
    </dgm:pt>
    <dgm:pt modelId="{A776ED35-7B48-F44C-8D8E-568EA90FC0F3}" type="parTrans" cxnId="{64045CF1-C495-DE42-A1B9-4AEB4DD190CE}">
      <dgm:prSet/>
      <dgm:spPr/>
      <dgm:t>
        <a:bodyPr/>
        <a:lstStyle/>
        <a:p>
          <a:endParaRPr lang="en-US"/>
        </a:p>
      </dgm:t>
    </dgm:pt>
    <dgm:pt modelId="{689842A5-61E0-1F4B-BE5C-861B11C9A918}" type="sibTrans" cxnId="{64045CF1-C495-DE42-A1B9-4AEB4DD190CE}">
      <dgm:prSet/>
      <dgm:spPr/>
      <dgm:t>
        <a:bodyPr/>
        <a:lstStyle/>
        <a:p>
          <a:endParaRPr lang="en-US"/>
        </a:p>
      </dgm:t>
    </dgm:pt>
    <dgm:pt modelId="{E8C85AB9-E77F-6A42-B4AC-4F01FB756AF8}">
      <dgm:prSet phldrT="[Text]" custT="1"/>
      <dgm:spPr/>
      <dgm:t>
        <a:bodyPr/>
        <a:lstStyle/>
        <a:p>
          <a:r>
            <a:rPr lang="en-US" sz="1400" dirty="0" smtClean="0"/>
            <a:t>Spanish Immersion</a:t>
          </a:r>
          <a:endParaRPr lang="en-US" sz="1400" dirty="0"/>
        </a:p>
      </dgm:t>
    </dgm:pt>
    <dgm:pt modelId="{95A68270-604A-D948-BE4A-B377CF75CC19}" type="parTrans" cxnId="{84A3B8FC-6FCC-FC4C-AF53-9742CFA235D1}">
      <dgm:prSet/>
      <dgm:spPr/>
      <dgm:t>
        <a:bodyPr/>
        <a:lstStyle/>
        <a:p>
          <a:endParaRPr lang="en-US"/>
        </a:p>
      </dgm:t>
    </dgm:pt>
    <dgm:pt modelId="{0239CDF2-828B-9F40-AC35-24DCED50236F}" type="sibTrans" cxnId="{84A3B8FC-6FCC-FC4C-AF53-9742CFA235D1}">
      <dgm:prSet/>
      <dgm:spPr/>
      <dgm:t>
        <a:bodyPr/>
        <a:lstStyle/>
        <a:p>
          <a:endParaRPr lang="en-US"/>
        </a:p>
      </dgm:t>
    </dgm:pt>
    <dgm:pt modelId="{D90DEA25-4B83-AA4A-8048-EFA4B6CD16F6}">
      <dgm:prSet phldrT="[Text]" custT="1"/>
      <dgm:spPr/>
      <dgm:t>
        <a:bodyPr/>
        <a:lstStyle/>
        <a:p>
          <a:r>
            <a:rPr lang="en-US" sz="1600" dirty="0" smtClean="0"/>
            <a:t>Fall 2014</a:t>
          </a:r>
          <a:endParaRPr lang="en-US" sz="1600" dirty="0"/>
        </a:p>
      </dgm:t>
    </dgm:pt>
    <dgm:pt modelId="{259FD61C-0368-B749-B6DC-3A08D97A578D}" type="parTrans" cxnId="{418CED67-DCD4-D942-921A-DBA4672D4CC2}">
      <dgm:prSet/>
      <dgm:spPr/>
      <dgm:t>
        <a:bodyPr/>
        <a:lstStyle/>
        <a:p>
          <a:endParaRPr lang="en-US"/>
        </a:p>
      </dgm:t>
    </dgm:pt>
    <dgm:pt modelId="{7784ED0B-9ABF-C04B-AF58-FFA047BC7EF3}" type="sibTrans" cxnId="{418CED67-DCD4-D942-921A-DBA4672D4CC2}">
      <dgm:prSet/>
      <dgm:spPr/>
      <dgm:t>
        <a:bodyPr/>
        <a:lstStyle/>
        <a:p>
          <a:endParaRPr lang="en-US"/>
        </a:p>
      </dgm:t>
    </dgm:pt>
    <dgm:pt modelId="{7A3912B3-BD6D-294E-A99A-DCDAF8E098D3}">
      <dgm:prSet phldrT="[Text]" custT="1"/>
      <dgm:spPr/>
      <dgm:t>
        <a:bodyPr/>
        <a:lstStyle/>
        <a:p>
          <a:r>
            <a:rPr lang="en-US" sz="1400" dirty="0" smtClean="0"/>
            <a:t>Grade 3 added</a:t>
          </a:r>
          <a:endParaRPr lang="en-US" sz="1400" dirty="0"/>
        </a:p>
      </dgm:t>
    </dgm:pt>
    <dgm:pt modelId="{9C2502F0-BEDE-1344-91E6-9F2961683508}" type="parTrans" cxnId="{96EC3FC6-8EEF-8A48-A7F2-18BCD7A8B0A3}">
      <dgm:prSet/>
      <dgm:spPr/>
      <dgm:t>
        <a:bodyPr/>
        <a:lstStyle/>
        <a:p>
          <a:endParaRPr lang="en-US"/>
        </a:p>
      </dgm:t>
    </dgm:pt>
    <dgm:pt modelId="{F6FEE8B7-8DE8-5142-BCEF-CFB667B75F87}" type="sibTrans" cxnId="{96EC3FC6-8EEF-8A48-A7F2-18BCD7A8B0A3}">
      <dgm:prSet/>
      <dgm:spPr/>
      <dgm:t>
        <a:bodyPr/>
        <a:lstStyle/>
        <a:p>
          <a:endParaRPr lang="en-US"/>
        </a:p>
      </dgm:t>
    </dgm:pt>
    <dgm:pt modelId="{8B9C1318-8AA1-6F45-B252-010D90F599AA}">
      <dgm:prSet phldrT="[Text]" custT="1"/>
      <dgm:spPr/>
      <dgm:t>
        <a:bodyPr/>
        <a:lstStyle/>
        <a:p>
          <a:r>
            <a:rPr lang="en-US" sz="1400" dirty="0" smtClean="0"/>
            <a:t>Grade 2 added</a:t>
          </a:r>
          <a:endParaRPr lang="en-US" sz="1400" dirty="0"/>
        </a:p>
      </dgm:t>
    </dgm:pt>
    <dgm:pt modelId="{FD853CD1-A0B1-EF49-8BE2-05592341B0FA}" type="parTrans" cxnId="{A3055342-B174-DA40-A334-8D658C1CCAA9}">
      <dgm:prSet/>
      <dgm:spPr/>
      <dgm:t>
        <a:bodyPr/>
        <a:lstStyle/>
        <a:p>
          <a:endParaRPr lang="en-US"/>
        </a:p>
      </dgm:t>
    </dgm:pt>
    <dgm:pt modelId="{A29E5097-0AE5-D24B-91DA-062962D99851}" type="sibTrans" cxnId="{A3055342-B174-DA40-A334-8D658C1CCAA9}">
      <dgm:prSet/>
      <dgm:spPr/>
      <dgm:t>
        <a:bodyPr/>
        <a:lstStyle/>
        <a:p>
          <a:endParaRPr lang="en-US"/>
        </a:p>
      </dgm:t>
    </dgm:pt>
    <dgm:pt modelId="{F81A451C-25D3-BE4F-91F3-4AD5F8E8E903}">
      <dgm:prSet phldrT="[Text]" custT="1"/>
      <dgm:spPr/>
      <dgm:t>
        <a:bodyPr/>
        <a:lstStyle/>
        <a:p>
          <a:endParaRPr lang="en-US" sz="1600" dirty="0"/>
        </a:p>
      </dgm:t>
    </dgm:pt>
    <dgm:pt modelId="{14A28BEB-55E5-E343-8925-56BDBF3D603C}" type="parTrans" cxnId="{C208A81C-B675-1F43-9139-05F3E0B5BE5B}">
      <dgm:prSet/>
      <dgm:spPr/>
      <dgm:t>
        <a:bodyPr/>
        <a:lstStyle/>
        <a:p>
          <a:endParaRPr lang="en-US"/>
        </a:p>
      </dgm:t>
    </dgm:pt>
    <dgm:pt modelId="{F88663C5-9A33-994B-9467-80C19B0B7B4A}" type="sibTrans" cxnId="{C208A81C-B675-1F43-9139-05F3E0B5BE5B}">
      <dgm:prSet/>
      <dgm:spPr/>
      <dgm:t>
        <a:bodyPr/>
        <a:lstStyle/>
        <a:p>
          <a:endParaRPr lang="en-US"/>
        </a:p>
      </dgm:t>
    </dgm:pt>
    <dgm:pt modelId="{868F0F25-E81A-0848-8976-AB371DC48C3C}">
      <dgm:prSet phldrT="[Text]" custT="1"/>
      <dgm:spPr/>
      <dgm:t>
        <a:bodyPr/>
        <a:lstStyle/>
        <a:p>
          <a:endParaRPr lang="en-US" sz="1400" dirty="0"/>
        </a:p>
      </dgm:t>
    </dgm:pt>
    <dgm:pt modelId="{85E18890-0F60-FF41-A4E0-BDF21F246004}" type="parTrans" cxnId="{947F92A6-ABEF-8E4D-A3EC-DB7797582D7E}">
      <dgm:prSet/>
      <dgm:spPr/>
      <dgm:t>
        <a:bodyPr/>
        <a:lstStyle/>
        <a:p>
          <a:endParaRPr lang="en-US"/>
        </a:p>
      </dgm:t>
    </dgm:pt>
    <dgm:pt modelId="{FB562F70-6A66-3B43-ABDB-CB4B68990E82}" type="sibTrans" cxnId="{947F92A6-ABEF-8E4D-A3EC-DB7797582D7E}">
      <dgm:prSet/>
      <dgm:spPr/>
      <dgm:t>
        <a:bodyPr/>
        <a:lstStyle/>
        <a:p>
          <a:endParaRPr lang="en-US"/>
        </a:p>
      </dgm:t>
    </dgm:pt>
    <dgm:pt modelId="{DC8CB1F9-C074-2243-9E32-E3EB426631F9}">
      <dgm:prSet phldrT="[Text]" custT="1"/>
      <dgm:spPr/>
      <dgm:t>
        <a:bodyPr/>
        <a:lstStyle/>
        <a:p>
          <a:r>
            <a:rPr lang="en-US" sz="1400" dirty="0" smtClean="0"/>
            <a:t>Region 1 or 3 added (K-1)</a:t>
          </a:r>
          <a:endParaRPr lang="en-US" sz="1400" dirty="0"/>
        </a:p>
      </dgm:t>
    </dgm:pt>
    <dgm:pt modelId="{8E15219D-E8CF-2E4D-8A90-66A3C421FE9D}" type="parTrans" cxnId="{C5D563F9-2CD0-A449-A46A-B932931942DC}">
      <dgm:prSet/>
      <dgm:spPr/>
      <dgm:t>
        <a:bodyPr/>
        <a:lstStyle/>
        <a:p>
          <a:endParaRPr lang="en-US"/>
        </a:p>
      </dgm:t>
    </dgm:pt>
    <dgm:pt modelId="{B6D78CE2-323E-B844-A2AA-414650252C55}" type="sibTrans" cxnId="{C5D563F9-2CD0-A449-A46A-B932931942DC}">
      <dgm:prSet/>
      <dgm:spPr/>
      <dgm:t>
        <a:bodyPr/>
        <a:lstStyle/>
        <a:p>
          <a:endParaRPr lang="en-US"/>
        </a:p>
      </dgm:t>
    </dgm:pt>
    <dgm:pt modelId="{91754C9E-3EFF-EC45-8B9C-281A57881158}">
      <dgm:prSet phldrT="[Text]" custT="1"/>
      <dgm:spPr/>
      <dgm:t>
        <a:bodyPr/>
        <a:lstStyle/>
        <a:p>
          <a:r>
            <a:rPr lang="en-US" sz="1400" dirty="0" smtClean="0"/>
            <a:t>Language TBD</a:t>
          </a:r>
          <a:endParaRPr lang="en-US" sz="1400" dirty="0"/>
        </a:p>
      </dgm:t>
    </dgm:pt>
    <dgm:pt modelId="{60B2384E-5FE8-9F43-8996-867A027302C2}" type="parTrans" cxnId="{3B267EBD-63EA-4648-BC3A-AAC4A118B868}">
      <dgm:prSet/>
      <dgm:spPr/>
      <dgm:t>
        <a:bodyPr/>
        <a:lstStyle/>
        <a:p>
          <a:endParaRPr lang="en-US"/>
        </a:p>
      </dgm:t>
    </dgm:pt>
    <dgm:pt modelId="{6319BF3D-ADD6-6545-9FCA-F4EE63C92566}" type="sibTrans" cxnId="{3B267EBD-63EA-4648-BC3A-AAC4A118B868}">
      <dgm:prSet/>
      <dgm:spPr/>
      <dgm:t>
        <a:bodyPr/>
        <a:lstStyle/>
        <a:p>
          <a:endParaRPr lang="en-US"/>
        </a:p>
      </dgm:t>
    </dgm:pt>
    <dgm:pt modelId="{C2EC722C-1965-9142-8FDE-38DFBC36E5FA}">
      <dgm:prSet phldrT="[Text]" custT="1"/>
      <dgm:spPr/>
      <dgm:t>
        <a:bodyPr/>
        <a:lstStyle/>
        <a:p>
          <a:r>
            <a:rPr lang="en-US" sz="1200" dirty="0" smtClean="0"/>
            <a:t>Region 2</a:t>
          </a:r>
          <a:endParaRPr lang="en-US" sz="1200" dirty="0"/>
        </a:p>
      </dgm:t>
    </dgm:pt>
    <dgm:pt modelId="{10052904-9867-CB43-BA36-3E3BB12BDFD2}" type="parTrans" cxnId="{CAED3483-6D61-914F-81EE-8E65E43C79EA}">
      <dgm:prSet/>
      <dgm:spPr/>
      <dgm:t>
        <a:bodyPr/>
        <a:lstStyle/>
        <a:p>
          <a:endParaRPr lang="en-US"/>
        </a:p>
      </dgm:t>
    </dgm:pt>
    <dgm:pt modelId="{6E9C4C8D-C093-CC44-857B-245364EFFEE1}" type="sibTrans" cxnId="{CAED3483-6D61-914F-81EE-8E65E43C79EA}">
      <dgm:prSet/>
      <dgm:spPr/>
      <dgm:t>
        <a:bodyPr/>
        <a:lstStyle/>
        <a:p>
          <a:endParaRPr lang="en-US"/>
        </a:p>
      </dgm:t>
    </dgm:pt>
    <dgm:pt modelId="{9698F8ED-F57D-2147-AF6B-7C9AD1F1BE18}">
      <dgm:prSet phldrT="[Text]" custT="1"/>
      <dgm:spPr/>
      <dgm:t>
        <a:bodyPr/>
        <a:lstStyle/>
        <a:p>
          <a:r>
            <a:rPr lang="en-US" sz="1200" dirty="0" smtClean="0"/>
            <a:t>Washington Middle School</a:t>
          </a:r>
          <a:endParaRPr lang="en-US" sz="1200" dirty="0"/>
        </a:p>
      </dgm:t>
    </dgm:pt>
    <dgm:pt modelId="{05BC602E-FCE1-7F4E-8EE4-738BC9766E58}" type="parTrans" cxnId="{17D67D3A-E4E1-F546-85A3-B799A6FD04C5}">
      <dgm:prSet/>
      <dgm:spPr/>
      <dgm:t>
        <a:bodyPr/>
        <a:lstStyle/>
        <a:p>
          <a:endParaRPr lang="en-US"/>
        </a:p>
      </dgm:t>
    </dgm:pt>
    <dgm:pt modelId="{167BB0E9-FA25-FE49-9F4E-9B525EEA8C3C}" type="sibTrans" cxnId="{17D67D3A-E4E1-F546-85A3-B799A6FD04C5}">
      <dgm:prSet/>
      <dgm:spPr/>
      <dgm:t>
        <a:bodyPr/>
        <a:lstStyle/>
        <a:p>
          <a:endParaRPr lang="en-US"/>
        </a:p>
      </dgm:t>
    </dgm:pt>
    <dgm:pt modelId="{67A61CB6-FBE6-7C44-BD0F-A2739DB9820D}">
      <dgm:prSet phldrT="[Text]" custT="1"/>
      <dgm:spPr/>
      <dgm:t>
        <a:bodyPr/>
        <a:lstStyle/>
        <a:p>
          <a:r>
            <a:rPr lang="en-US" sz="1200" dirty="0" smtClean="0"/>
            <a:t>Grade 6</a:t>
          </a:r>
          <a:endParaRPr lang="en-US" sz="1200" dirty="0"/>
        </a:p>
      </dgm:t>
    </dgm:pt>
    <dgm:pt modelId="{B186C59D-BC2A-BF49-879D-F731693936F2}" type="parTrans" cxnId="{BEAD70D7-7A08-074F-A1C2-13E486EFD50C}">
      <dgm:prSet/>
      <dgm:spPr/>
      <dgm:t>
        <a:bodyPr/>
        <a:lstStyle/>
        <a:p>
          <a:endParaRPr lang="en-US"/>
        </a:p>
      </dgm:t>
    </dgm:pt>
    <dgm:pt modelId="{CC11FCFA-6303-8B4E-AAEC-4D1DFB3D7308}" type="sibTrans" cxnId="{BEAD70D7-7A08-074F-A1C2-13E486EFD50C}">
      <dgm:prSet/>
      <dgm:spPr/>
      <dgm:t>
        <a:bodyPr/>
        <a:lstStyle/>
        <a:p>
          <a:endParaRPr lang="en-US"/>
        </a:p>
      </dgm:t>
    </dgm:pt>
    <dgm:pt modelId="{D504C4AA-037F-E443-8149-74939EFF22FE}">
      <dgm:prSet phldrT="[Text]" custT="1"/>
      <dgm:spPr/>
      <dgm:t>
        <a:bodyPr/>
        <a:lstStyle/>
        <a:p>
          <a:r>
            <a:rPr lang="en-US" sz="1600" dirty="0" smtClean="0"/>
            <a:t>Fall 2016-2017</a:t>
          </a:r>
          <a:endParaRPr lang="en-US" sz="1600" dirty="0"/>
        </a:p>
      </dgm:t>
    </dgm:pt>
    <dgm:pt modelId="{27ECAC36-D1BC-064C-A490-59C3D968933D}" type="parTrans" cxnId="{8BEEF9AD-9389-7F4A-9CAF-8D2118D1C401}">
      <dgm:prSet/>
      <dgm:spPr/>
      <dgm:t>
        <a:bodyPr/>
        <a:lstStyle/>
        <a:p>
          <a:endParaRPr lang="en-US"/>
        </a:p>
      </dgm:t>
    </dgm:pt>
    <dgm:pt modelId="{8DE71CA2-EBFB-4B45-AF17-EF8DB5DB5CF6}" type="sibTrans" cxnId="{8BEEF9AD-9389-7F4A-9CAF-8D2118D1C401}">
      <dgm:prSet/>
      <dgm:spPr/>
      <dgm:t>
        <a:bodyPr/>
        <a:lstStyle/>
        <a:p>
          <a:endParaRPr lang="en-US"/>
        </a:p>
      </dgm:t>
    </dgm:pt>
    <dgm:pt modelId="{63254AD5-8981-5D4E-9999-062BB9558AD2}">
      <dgm:prSet phldrT="[Text]" custT="1"/>
      <dgm:spPr/>
      <dgm:t>
        <a:bodyPr/>
        <a:lstStyle/>
        <a:p>
          <a:r>
            <a:rPr lang="en-US" sz="1400" dirty="0" smtClean="0"/>
            <a:t>Grades 4 and 5 added</a:t>
          </a:r>
          <a:endParaRPr lang="en-US" sz="1400" dirty="0"/>
        </a:p>
      </dgm:t>
    </dgm:pt>
    <dgm:pt modelId="{CB56B79E-3512-9D4D-BFF1-8B694C7874BB}" type="parTrans" cxnId="{C27A5171-95E5-6641-BD68-E795362CF762}">
      <dgm:prSet/>
      <dgm:spPr/>
      <dgm:t>
        <a:bodyPr/>
        <a:lstStyle/>
        <a:p>
          <a:endParaRPr lang="en-US"/>
        </a:p>
      </dgm:t>
    </dgm:pt>
    <dgm:pt modelId="{CEEC7D54-E7B5-2741-8093-61C280F91EE7}" type="sibTrans" cxnId="{C27A5171-95E5-6641-BD68-E795362CF762}">
      <dgm:prSet/>
      <dgm:spPr/>
      <dgm:t>
        <a:bodyPr/>
        <a:lstStyle/>
        <a:p>
          <a:endParaRPr lang="en-US"/>
        </a:p>
      </dgm:t>
    </dgm:pt>
    <dgm:pt modelId="{959A8B4D-F00A-6E48-8DD5-6BD122124C58}">
      <dgm:prSet phldrT="[Text]" custT="1"/>
      <dgm:spPr/>
      <dgm:t>
        <a:bodyPr/>
        <a:lstStyle/>
        <a:p>
          <a:endParaRPr lang="en-US" sz="1400" dirty="0"/>
        </a:p>
      </dgm:t>
    </dgm:pt>
    <dgm:pt modelId="{D44A4506-089F-F241-B907-862BF28AD421}" type="parTrans" cxnId="{B0CA5C55-1AB9-6A4A-80FB-89F4BD821B3C}">
      <dgm:prSet/>
      <dgm:spPr/>
      <dgm:t>
        <a:bodyPr/>
        <a:lstStyle/>
        <a:p>
          <a:endParaRPr lang="en-US"/>
        </a:p>
      </dgm:t>
    </dgm:pt>
    <dgm:pt modelId="{F1DC5AF6-56C7-8446-8CA3-595FE79CA1A0}" type="sibTrans" cxnId="{B0CA5C55-1AB9-6A4A-80FB-89F4BD821B3C}">
      <dgm:prSet/>
      <dgm:spPr/>
      <dgm:t>
        <a:bodyPr/>
        <a:lstStyle/>
        <a:p>
          <a:endParaRPr lang="en-US"/>
        </a:p>
      </dgm:t>
    </dgm:pt>
    <dgm:pt modelId="{BD7951B2-A67A-8E4A-9FAF-D970C796DF07}">
      <dgm:prSet phldrT="[Text]" custT="1"/>
      <dgm:spPr/>
      <dgm:t>
        <a:bodyPr/>
        <a:lstStyle/>
        <a:p>
          <a:r>
            <a:rPr lang="en-US" sz="1200" dirty="0" smtClean="0"/>
            <a:t>Grades 7 and 8 added at WMS</a:t>
          </a:r>
          <a:endParaRPr lang="en-US" sz="1200" dirty="0"/>
        </a:p>
      </dgm:t>
    </dgm:pt>
    <dgm:pt modelId="{4EAB9685-1439-EC40-8FBB-32DD9F14790F}" type="parTrans" cxnId="{EB1416A4-458E-494D-B89C-BD8AB665FAEC}">
      <dgm:prSet/>
      <dgm:spPr/>
      <dgm:t>
        <a:bodyPr/>
        <a:lstStyle/>
        <a:p>
          <a:endParaRPr lang="en-US"/>
        </a:p>
      </dgm:t>
    </dgm:pt>
    <dgm:pt modelId="{2FB5EDF1-3181-DA4B-9770-8BB0A0443DF1}" type="sibTrans" cxnId="{EB1416A4-458E-494D-B89C-BD8AB665FAEC}">
      <dgm:prSet/>
      <dgm:spPr/>
      <dgm:t>
        <a:bodyPr/>
        <a:lstStyle/>
        <a:p>
          <a:endParaRPr lang="en-US"/>
        </a:p>
      </dgm:t>
    </dgm:pt>
    <dgm:pt modelId="{F0B66708-B31E-7543-B8CD-604600B05F38}">
      <dgm:prSet phldrT="[Text]" custT="1"/>
      <dgm:spPr/>
      <dgm:t>
        <a:bodyPr/>
        <a:lstStyle/>
        <a:p>
          <a:r>
            <a:rPr lang="en-US" sz="1200" dirty="0" smtClean="0"/>
            <a:t>Advanced language instruction added</a:t>
          </a:r>
          <a:endParaRPr lang="en-US" sz="1200" dirty="0"/>
        </a:p>
      </dgm:t>
    </dgm:pt>
    <dgm:pt modelId="{EAC8F5A2-F823-7943-864D-538D9F46E1A5}" type="parTrans" cxnId="{1768C248-031A-AB46-BF50-0E71C51052B7}">
      <dgm:prSet/>
      <dgm:spPr/>
      <dgm:t>
        <a:bodyPr/>
        <a:lstStyle/>
        <a:p>
          <a:endParaRPr lang="en-US"/>
        </a:p>
      </dgm:t>
    </dgm:pt>
    <dgm:pt modelId="{9C2CAC13-8C2E-5A4D-ACE5-A1CA0A2ED4D0}" type="sibTrans" cxnId="{1768C248-031A-AB46-BF50-0E71C51052B7}">
      <dgm:prSet/>
      <dgm:spPr/>
      <dgm:t>
        <a:bodyPr/>
        <a:lstStyle/>
        <a:p>
          <a:endParaRPr lang="en-US"/>
        </a:p>
      </dgm:t>
    </dgm:pt>
    <dgm:pt modelId="{E6EBC974-F38B-E544-8CE2-5061A7DA89E0}">
      <dgm:prSet phldrT="[Text]" custT="1"/>
      <dgm:spPr/>
      <dgm:t>
        <a:bodyPr/>
        <a:lstStyle/>
        <a:p>
          <a:r>
            <a:rPr lang="en-US" sz="1600" dirty="0" smtClean="0"/>
            <a:t>Fall 2019-2020</a:t>
          </a:r>
        </a:p>
      </dgm:t>
    </dgm:pt>
    <dgm:pt modelId="{83DA6827-22A2-3047-B63D-44B67F2C4F31}" type="parTrans" cxnId="{4CFD963B-97EA-7E4E-B1D9-0030B7CA1B2C}">
      <dgm:prSet/>
      <dgm:spPr/>
      <dgm:t>
        <a:bodyPr/>
        <a:lstStyle/>
        <a:p>
          <a:endParaRPr lang="en-US"/>
        </a:p>
      </dgm:t>
    </dgm:pt>
    <dgm:pt modelId="{A286935F-FBC4-1A44-A3B0-1D3208B1EAAD}" type="sibTrans" cxnId="{4CFD963B-97EA-7E4E-B1D9-0030B7CA1B2C}">
      <dgm:prSet/>
      <dgm:spPr/>
      <dgm:t>
        <a:bodyPr/>
        <a:lstStyle/>
        <a:p>
          <a:endParaRPr lang="en-US"/>
        </a:p>
      </dgm:t>
    </dgm:pt>
    <dgm:pt modelId="{DD8B3CA5-5754-2B4D-9018-5D4EC22BB896}">
      <dgm:prSet phldrT="[Text]" custT="1"/>
      <dgm:spPr/>
      <dgm:t>
        <a:bodyPr/>
        <a:lstStyle/>
        <a:p>
          <a:endParaRPr lang="en-US" sz="1200" dirty="0"/>
        </a:p>
      </dgm:t>
    </dgm:pt>
    <dgm:pt modelId="{D6724E8E-9B08-DB49-AF6C-F28E2EB4C679}" type="parTrans" cxnId="{1D07F04C-3C05-2E48-AB61-9D3DCC728652}">
      <dgm:prSet/>
      <dgm:spPr/>
      <dgm:t>
        <a:bodyPr/>
        <a:lstStyle/>
        <a:p>
          <a:endParaRPr lang="en-US"/>
        </a:p>
      </dgm:t>
    </dgm:pt>
    <dgm:pt modelId="{A803D876-AD74-C844-964E-BEC3676D0666}" type="sibTrans" cxnId="{1D07F04C-3C05-2E48-AB61-9D3DCC728652}">
      <dgm:prSet/>
      <dgm:spPr/>
      <dgm:t>
        <a:bodyPr/>
        <a:lstStyle/>
        <a:p>
          <a:endParaRPr lang="en-US"/>
        </a:p>
      </dgm:t>
    </dgm:pt>
    <dgm:pt modelId="{C698B461-C017-1641-ACEB-A871A209D181}">
      <dgm:prSet phldrT="[Text]" custT="1"/>
      <dgm:spPr/>
      <dgm:t>
        <a:bodyPr/>
        <a:lstStyle/>
        <a:p>
          <a:r>
            <a:rPr lang="en-US" sz="1200" dirty="0" smtClean="0"/>
            <a:t>Region 1 or 3 middle school added</a:t>
          </a:r>
          <a:endParaRPr lang="en-US" sz="1200" dirty="0"/>
        </a:p>
      </dgm:t>
    </dgm:pt>
    <dgm:pt modelId="{9090D578-4050-3943-B39E-87057600A9A7}" type="parTrans" cxnId="{E9A8FD4D-81E4-5A41-902C-0E5ABFF9E975}">
      <dgm:prSet/>
      <dgm:spPr/>
      <dgm:t>
        <a:bodyPr/>
        <a:lstStyle/>
        <a:p>
          <a:endParaRPr lang="en-US"/>
        </a:p>
      </dgm:t>
    </dgm:pt>
    <dgm:pt modelId="{23C220B8-6108-6D46-8BBC-CAE7BBD80E2D}" type="sibTrans" cxnId="{E9A8FD4D-81E4-5A41-902C-0E5ABFF9E975}">
      <dgm:prSet/>
      <dgm:spPr/>
      <dgm:t>
        <a:bodyPr/>
        <a:lstStyle/>
        <a:p>
          <a:endParaRPr lang="en-US"/>
        </a:p>
      </dgm:t>
    </dgm:pt>
    <dgm:pt modelId="{3E6B07DF-0A7A-5542-9FE7-5862CD577A34}">
      <dgm:prSet phldrT="[Text]" custT="1"/>
      <dgm:spPr/>
      <dgm:t>
        <a:bodyPr/>
        <a:lstStyle/>
        <a:p>
          <a:r>
            <a:rPr lang="en-US" sz="1200" dirty="0" smtClean="0"/>
            <a:t>Region 2 and 3</a:t>
          </a:r>
        </a:p>
      </dgm:t>
    </dgm:pt>
    <dgm:pt modelId="{770C636D-EB15-2C4C-820E-A8FA972C33C6}" type="parTrans" cxnId="{8D542327-062B-2645-B7DC-C81B379A636F}">
      <dgm:prSet/>
      <dgm:spPr/>
      <dgm:t>
        <a:bodyPr/>
        <a:lstStyle/>
        <a:p>
          <a:endParaRPr lang="en-US"/>
        </a:p>
      </dgm:t>
    </dgm:pt>
    <dgm:pt modelId="{B75B8D09-7AD2-6D49-B876-765321228CAA}" type="sibTrans" cxnId="{8D542327-062B-2645-B7DC-C81B379A636F}">
      <dgm:prSet/>
      <dgm:spPr/>
      <dgm:t>
        <a:bodyPr/>
        <a:lstStyle/>
        <a:p>
          <a:endParaRPr lang="en-US"/>
        </a:p>
      </dgm:t>
    </dgm:pt>
    <dgm:pt modelId="{3018C241-2FBC-914B-87DE-6F48DDD83172}">
      <dgm:prSet phldrT="[Text]" custT="1"/>
      <dgm:spPr/>
      <dgm:t>
        <a:bodyPr/>
        <a:lstStyle/>
        <a:p>
          <a:r>
            <a:rPr lang="en-US" sz="1200" dirty="0" smtClean="0"/>
            <a:t>Hellgate and Sentinel HS</a:t>
          </a:r>
        </a:p>
      </dgm:t>
    </dgm:pt>
    <dgm:pt modelId="{D98C70FA-C3C0-A546-83E0-505A9EA25E65}" type="parTrans" cxnId="{09C35F6B-D1BA-A448-8B32-2C5D3DA83752}">
      <dgm:prSet/>
      <dgm:spPr/>
      <dgm:t>
        <a:bodyPr/>
        <a:lstStyle/>
        <a:p>
          <a:endParaRPr lang="en-US"/>
        </a:p>
      </dgm:t>
    </dgm:pt>
    <dgm:pt modelId="{B96CF028-DF05-E84E-887B-19605763ABAB}" type="sibTrans" cxnId="{09C35F6B-D1BA-A448-8B32-2C5D3DA83752}">
      <dgm:prSet/>
      <dgm:spPr/>
      <dgm:t>
        <a:bodyPr/>
        <a:lstStyle/>
        <a:p>
          <a:endParaRPr lang="en-US"/>
        </a:p>
      </dgm:t>
    </dgm:pt>
    <dgm:pt modelId="{1F821D52-5A4E-B640-A3A5-B9364D7256D9}">
      <dgm:prSet phldrT="[Text]" custT="1"/>
      <dgm:spPr/>
      <dgm:t>
        <a:bodyPr/>
        <a:lstStyle/>
        <a:p>
          <a:r>
            <a:rPr lang="en-US" sz="1200" dirty="0" smtClean="0"/>
            <a:t>Dual credit access to UM high-level language courses leading to college minor by high school graduation</a:t>
          </a:r>
        </a:p>
      </dgm:t>
    </dgm:pt>
    <dgm:pt modelId="{5C5F2E29-39DA-BE42-9EDD-BF606C04C1BF}" type="parTrans" cxnId="{00930EB0-990D-B247-82B8-A716BC0F8D50}">
      <dgm:prSet/>
      <dgm:spPr/>
      <dgm:t>
        <a:bodyPr/>
        <a:lstStyle/>
        <a:p>
          <a:endParaRPr lang="en-US"/>
        </a:p>
      </dgm:t>
    </dgm:pt>
    <dgm:pt modelId="{6C7CC4FE-EB16-B042-B4AB-E61092EDCAB7}" type="sibTrans" cxnId="{00930EB0-990D-B247-82B8-A716BC0F8D50}">
      <dgm:prSet/>
      <dgm:spPr/>
      <dgm:t>
        <a:bodyPr/>
        <a:lstStyle/>
        <a:p>
          <a:endParaRPr lang="en-US"/>
        </a:p>
      </dgm:t>
    </dgm:pt>
    <dgm:pt modelId="{F4934E5F-9D5D-8D42-8028-DA6958E7EA50}">
      <dgm:prSet phldrT="[Text]" custT="1"/>
      <dgm:spPr/>
      <dgm:t>
        <a:bodyPr/>
        <a:lstStyle/>
        <a:p>
          <a:r>
            <a:rPr lang="en-US" sz="2400" dirty="0" smtClean="0"/>
            <a:t>HS, grades 11-12, DP</a:t>
          </a:r>
          <a:endParaRPr lang="en-US" sz="2400" dirty="0"/>
        </a:p>
      </dgm:t>
    </dgm:pt>
    <dgm:pt modelId="{557FF462-E51A-5049-BD9C-BB128B617190}" type="parTrans" cxnId="{21BF4282-BF55-2E46-9C53-B55563729A53}">
      <dgm:prSet/>
      <dgm:spPr/>
      <dgm:t>
        <a:bodyPr/>
        <a:lstStyle/>
        <a:p>
          <a:endParaRPr lang="en-US"/>
        </a:p>
      </dgm:t>
    </dgm:pt>
    <dgm:pt modelId="{B2D89718-32B4-DE47-B9D2-3C693446AEAB}" type="sibTrans" cxnId="{21BF4282-BF55-2E46-9C53-B55563729A53}">
      <dgm:prSet/>
      <dgm:spPr/>
      <dgm:t>
        <a:bodyPr/>
        <a:lstStyle/>
        <a:p>
          <a:endParaRPr lang="en-US"/>
        </a:p>
      </dgm:t>
    </dgm:pt>
    <dgm:pt modelId="{E6C5F258-244F-1241-A8A5-8BBC9CC9AA9D}">
      <dgm:prSet phldrT="[Text]"/>
      <dgm:spPr/>
      <dgm:t>
        <a:bodyPr/>
        <a:lstStyle/>
        <a:p>
          <a:r>
            <a:rPr lang="en-US" dirty="0" smtClean="0"/>
            <a:t>High School, grades 9-12</a:t>
          </a:r>
          <a:endParaRPr lang="en-US" dirty="0"/>
        </a:p>
      </dgm:t>
    </dgm:pt>
    <dgm:pt modelId="{549E20B8-7CAB-2446-BFFB-9B6445B392AB}" type="parTrans" cxnId="{0B90268B-4BE5-184A-BA03-B95672564847}">
      <dgm:prSet/>
      <dgm:spPr/>
      <dgm:t>
        <a:bodyPr/>
        <a:lstStyle/>
        <a:p>
          <a:endParaRPr lang="en-US"/>
        </a:p>
      </dgm:t>
    </dgm:pt>
    <dgm:pt modelId="{FE138C93-A9A3-6B4C-A492-5F7E4FC2CFD1}" type="sibTrans" cxnId="{0B90268B-4BE5-184A-BA03-B95672564847}">
      <dgm:prSet/>
      <dgm:spPr/>
      <dgm:t>
        <a:bodyPr/>
        <a:lstStyle/>
        <a:p>
          <a:endParaRPr lang="en-US"/>
        </a:p>
      </dgm:t>
    </dgm:pt>
    <dgm:pt modelId="{FC6CF83A-65A3-2540-A7D3-B1E4F23A642E}" type="pres">
      <dgm:prSet presAssocID="{CDC32E73-B67E-5547-A445-8FA80F74BC3A}" presName="Name0" presStyleCnt="0">
        <dgm:presLayoutVars>
          <dgm:chMax val="5"/>
          <dgm:chPref val="5"/>
          <dgm:dir/>
          <dgm:animLvl val="lvl"/>
        </dgm:presLayoutVars>
      </dgm:prSet>
      <dgm:spPr/>
      <dgm:t>
        <a:bodyPr/>
        <a:lstStyle/>
        <a:p>
          <a:endParaRPr lang="en-US"/>
        </a:p>
      </dgm:t>
    </dgm:pt>
    <dgm:pt modelId="{AB40DDB8-EAFF-9B43-96D2-6DE67AEB3164}" type="pres">
      <dgm:prSet presAssocID="{D8BCB4F8-1D29-2446-A3CE-67FC3840AB3C}" presName="parentText1" presStyleLbl="node1" presStyleIdx="0" presStyleCnt="5" custScaleX="91320" custLinFactNeighborX="-558" custLinFactNeighborY="-35753">
        <dgm:presLayoutVars>
          <dgm:chMax/>
          <dgm:chPref val="3"/>
          <dgm:bulletEnabled val="1"/>
        </dgm:presLayoutVars>
      </dgm:prSet>
      <dgm:spPr/>
      <dgm:t>
        <a:bodyPr/>
        <a:lstStyle/>
        <a:p>
          <a:endParaRPr lang="en-US"/>
        </a:p>
      </dgm:t>
    </dgm:pt>
    <dgm:pt modelId="{BA73CEDC-8C8E-D844-AB61-BC1883C1F73B}" type="pres">
      <dgm:prSet presAssocID="{D8BCB4F8-1D29-2446-A3CE-67FC3840AB3C}" presName="childText1" presStyleLbl="solidAlignAcc1" presStyleIdx="0" presStyleCnt="3" custScaleX="113013" custScaleY="177482" custLinFactNeighborX="12436" custLinFactNeighborY="19735">
        <dgm:presLayoutVars>
          <dgm:chMax val="0"/>
          <dgm:chPref val="0"/>
          <dgm:bulletEnabled val="1"/>
        </dgm:presLayoutVars>
      </dgm:prSet>
      <dgm:spPr/>
      <dgm:t>
        <a:bodyPr/>
        <a:lstStyle/>
        <a:p>
          <a:endParaRPr lang="en-US"/>
        </a:p>
      </dgm:t>
    </dgm:pt>
    <dgm:pt modelId="{124D0F58-012D-A142-AE2B-67DA8AC5812E}" type="pres">
      <dgm:prSet presAssocID="{782B7C1E-9B50-214A-A179-C122C9C80813}" presName="parentText2" presStyleLbl="node1" presStyleIdx="1" presStyleCnt="5" custScaleX="94111" custLinFactNeighborX="1456" custLinFactNeighborY="-20417">
        <dgm:presLayoutVars>
          <dgm:chMax/>
          <dgm:chPref val="3"/>
          <dgm:bulletEnabled val="1"/>
        </dgm:presLayoutVars>
      </dgm:prSet>
      <dgm:spPr/>
      <dgm:t>
        <a:bodyPr/>
        <a:lstStyle/>
        <a:p>
          <a:endParaRPr lang="en-US"/>
        </a:p>
      </dgm:t>
    </dgm:pt>
    <dgm:pt modelId="{727F4FA4-2465-734E-B0AA-96F4A21D5748}" type="pres">
      <dgm:prSet presAssocID="{782B7C1E-9B50-214A-A179-C122C9C80813}" presName="childText2" presStyleLbl="solidAlignAcc1" presStyleIdx="1" presStyleCnt="3" custScaleX="105559" custScaleY="130740" custLinFactNeighborX="23549" custLinFactNeighborY="1590">
        <dgm:presLayoutVars>
          <dgm:chMax val="0"/>
          <dgm:chPref val="0"/>
          <dgm:bulletEnabled val="1"/>
        </dgm:presLayoutVars>
      </dgm:prSet>
      <dgm:spPr/>
      <dgm:t>
        <a:bodyPr/>
        <a:lstStyle/>
        <a:p>
          <a:endParaRPr lang="en-US"/>
        </a:p>
      </dgm:t>
    </dgm:pt>
    <dgm:pt modelId="{6BC9B520-BF61-B648-BD63-E4859F8FEEAA}" type="pres">
      <dgm:prSet presAssocID="{2FD04D4D-D8EF-5F44-85B1-CE7BA271F2C4}" presName="parentText3" presStyleLbl="node1" presStyleIdx="2" presStyleCnt="5" custScaleX="117014" custLinFactNeighborX="-1767" custLinFactNeighborY="-7622">
        <dgm:presLayoutVars>
          <dgm:chMax/>
          <dgm:chPref val="3"/>
          <dgm:bulletEnabled val="1"/>
        </dgm:presLayoutVars>
      </dgm:prSet>
      <dgm:spPr/>
      <dgm:t>
        <a:bodyPr/>
        <a:lstStyle/>
        <a:p>
          <a:endParaRPr lang="en-US"/>
        </a:p>
      </dgm:t>
    </dgm:pt>
    <dgm:pt modelId="{8B500247-6D40-5D4A-9872-AA440DE9C7D7}" type="pres">
      <dgm:prSet presAssocID="{F4934E5F-9D5D-8D42-8028-DA6958E7EA50}" presName="parentText4" presStyleLbl="node1" presStyleIdx="3" presStyleCnt="5" custScaleX="126687" custLinFactNeighborX="-13561" custLinFactNeighborY="10255">
        <dgm:presLayoutVars>
          <dgm:chMax/>
          <dgm:chPref val="3"/>
          <dgm:bulletEnabled val="1"/>
        </dgm:presLayoutVars>
      </dgm:prSet>
      <dgm:spPr/>
      <dgm:t>
        <a:bodyPr/>
        <a:lstStyle/>
        <a:p>
          <a:endParaRPr lang="en-US"/>
        </a:p>
      </dgm:t>
    </dgm:pt>
    <dgm:pt modelId="{EDD42A24-5C07-B244-AC56-F85BFE91B558}" type="pres">
      <dgm:prSet presAssocID="{F4934E5F-9D5D-8D42-8028-DA6958E7EA50}" presName="childText4" presStyleLbl="solidAlignAcc1" presStyleIdx="2" presStyleCnt="3" custLinFactNeighborX="-59289" custLinFactNeighborY="4104">
        <dgm:presLayoutVars>
          <dgm:chMax val="0"/>
          <dgm:chPref val="0"/>
          <dgm:bulletEnabled val="1"/>
        </dgm:presLayoutVars>
      </dgm:prSet>
      <dgm:spPr/>
      <dgm:t>
        <a:bodyPr/>
        <a:lstStyle/>
        <a:p>
          <a:endParaRPr lang="en-US"/>
        </a:p>
      </dgm:t>
    </dgm:pt>
    <dgm:pt modelId="{8754F068-5076-DC4F-BCCC-051B30639BAB}" type="pres">
      <dgm:prSet presAssocID="{E6C5F258-244F-1241-A8A5-8BBC9CC9AA9D}" presName="parentText5" presStyleLbl="node1" presStyleIdx="4" presStyleCnt="5" custScaleX="125883" custLinFactNeighborX="2236" custLinFactNeighborY="6424">
        <dgm:presLayoutVars>
          <dgm:chMax/>
          <dgm:chPref val="3"/>
          <dgm:bulletEnabled val="1"/>
        </dgm:presLayoutVars>
      </dgm:prSet>
      <dgm:spPr/>
      <dgm:t>
        <a:bodyPr/>
        <a:lstStyle/>
        <a:p>
          <a:endParaRPr lang="en-US"/>
        </a:p>
      </dgm:t>
    </dgm:pt>
  </dgm:ptLst>
  <dgm:cxnLst>
    <dgm:cxn modelId="{4135A8A9-B778-493F-A34F-49EDA6031202}" type="presOf" srcId="{B4419E36-DF37-3944-8DDE-4AF127DF899A}" destId="{BA73CEDC-8C8E-D844-AB61-BC1883C1F73B}" srcOrd="0" destOrd="2" presId="urn:microsoft.com/office/officeart/2009/3/layout/IncreasingArrowsProcess"/>
    <dgm:cxn modelId="{17D67D3A-E4E1-F546-85A3-B799A6FD04C5}" srcId="{7A10C41E-D403-F14C-A916-406372F89940}" destId="{9698F8ED-F57D-2147-AF6B-7C9AD1F1BE18}" srcOrd="1" destOrd="0" parTransId="{05BC602E-FCE1-7F4E-8EE4-738BC9766E58}" sibTransId="{167BB0E9-FA25-FE49-9F4E-9B525EEA8C3C}"/>
    <dgm:cxn modelId="{FBF36360-4AD9-B644-8A42-6098558236FC}" srcId="{782B7C1E-9B50-214A-A179-C122C9C80813}" destId="{7A10C41E-D403-F14C-A916-406372F89940}" srcOrd="0" destOrd="0" parTransId="{F879BA37-B17E-5A4A-8AB8-B9F43C51AD03}" sibTransId="{77529CE4-3D71-F742-87BA-DE61207F55C8}"/>
    <dgm:cxn modelId="{84A3B8FC-6FCC-FC4C-AF53-9742CFA235D1}" srcId="{9B783431-276D-F84F-BE4E-B30976C32A20}" destId="{E8C85AB9-E77F-6A42-B4AC-4F01FB756AF8}" srcOrd="3" destOrd="0" parTransId="{95A68270-604A-D948-BE4A-B377CF75CC19}" sibTransId="{0239CDF2-828B-9F40-AC35-24DCED50236F}"/>
    <dgm:cxn modelId="{F32EE34D-EA18-4E4B-A206-765A16BE8148}" type="presOf" srcId="{782B7C1E-9B50-214A-A179-C122C9C80813}" destId="{124D0F58-012D-A142-AE2B-67DA8AC5812E}" srcOrd="0" destOrd="0" presId="urn:microsoft.com/office/officeart/2009/3/layout/IncreasingArrowsProcess"/>
    <dgm:cxn modelId="{394C047C-C9FC-41E3-8C4D-9448C4E94955}" type="presOf" srcId="{C2EC722C-1965-9142-8FDE-38DFBC36E5FA}" destId="{727F4FA4-2465-734E-B0AA-96F4A21D5748}" srcOrd="0" destOrd="1" presId="urn:microsoft.com/office/officeart/2009/3/layout/IncreasingArrowsProcess"/>
    <dgm:cxn modelId="{6FF59BA6-119A-41C1-BD8E-B4CA9C4B4801}" type="presOf" srcId="{2FD04D4D-D8EF-5F44-85B1-CE7BA271F2C4}" destId="{6BC9B520-BF61-B648-BD63-E4859F8FEEAA}" srcOrd="0" destOrd="0" presId="urn:microsoft.com/office/officeart/2009/3/layout/IncreasingArrowsProcess"/>
    <dgm:cxn modelId="{F0A777A9-2F97-4A5F-8824-82321D8D4414}" type="presOf" srcId="{DC8CB1F9-C074-2243-9E32-E3EB426631F9}" destId="{BA73CEDC-8C8E-D844-AB61-BC1883C1F73B}" srcOrd="0" destOrd="11" presId="urn:microsoft.com/office/officeart/2009/3/layout/IncreasingArrowsProcess"/>
    <dgm:cxn modelId="{C9A962CC-483F-4CB9-92DE-DC2001876204}" type="presOf" srcId="{E6C5F258-244F-1241-A8A5-8BBC9CC9AA9D}" destId="{8754F068-5076-DC4F-BCCC-051B30639BAB}" srcOrd="0" destOrd="0" presId="urn:microsoft.com/office/officeart/2009/3/layout/IncreasingArrowsProcess"/>
    <dgm:cxn modelId="{F9184498-3D47-40B7-AA74-8950909C268C}" type="presOf" srcId="{C698B461-C017-1641-ACEB-A871A209D181}" destId="{727F4FA4-2465-734E-B0AA-96F4A21D5748}" srcOrd="0" destOrd="8" presId="urn:microsoft.com/office/officeart/2009/3/layout/IncreasingArrowsProcess"/>
    <dgm:cxn modelId="{BEAD70D7-7A08-074F-A1C2-13E486EFD50C}" srcId="{7A10C41E-D403-F14C-A916-406372F89940}" destId="{67A61CB6-FBE6-7C44-BD0F-A2739DB9820D}" srcOrd="2" destOrd="0" parTransId="{B186C59D-BC2A-BF49-879D-F731693936F2}" sibTransId="{CC11FCFA-6303-8B4E-AAEC-4D1DFB3D7308}"/>
    <dgm:cxn modelId="{8BEEF9AD-9389-7F4A-9CAF-8D2118D1C401}" srcId="{D8BCB4F8-1D29-2446-A3CE-67FC3840AB3C}" destId="{D504C4AA-037F-E443-8149-74939EFF22FE}" srcOrd="4" destOrd="0" parTransId="{27ECAC36-D1BC-064C-A490-59C3D968933D}" sibTransId="{8DE71CA2-EBFB-4B45-AF17-EF8DB5DB5CF6}"/>
    <dgm:cxn modelId="{78AFEC10-50DA-4702-935A-72A6D1D1C48F}" type="presOf" srcId="{CDC32E73-B67E-5547-A445-8FA80F74BC3A}" destId="{FC6CF83A-65A3-2540-A7D3-B1E4F23A642E}" srcOrd="0" destOrd="0" presId="urn:microsoft.com/office/officeart/2009/3/layout/IncreasingArrowsProcess"/>
    <dgm:cxn modelId="{A1E9712B-9BED-40B7-BAE4-EF676A53F68D}" type="presOf" srcId="{8B9C1318-8AA1-6F45-B252-010D90F599AA}" destId="{BA73CEDC-8C8E-D844-AB61-BC1883C1F73B}" srcOrd="0" destOrd="7" presId="urn:microsoft.com/office/officeart/2009/3/layout/IncreasingArrowsProcess"/>
    <dgm:cxn modelId="{2894CF41-8841-4C1F-ACC9-12532122B4BD}" type="presOf" srcId="{1761AC7C-95D6-3C49-9BFE-EBED68F31602}" destId="{BA73CEDC-8C8E-D844-AB61-BC1883C1F73B}" srcOrd="0" destOrd="9" presId="urn:microsoft.com/office/officeart/2009/3/layout/IncreasingArrowsProcess"/>
    <dgm:cxn modelId="{F3764130-08B5-5149-ACD6-C227FB43309D}" srcId="{CDC32E73-B67E-5547-A445-8FA80F74BC3A}" destId="{782B7C1E-9B50-214A-A179-C122C9C80813}" srcOrd="1" destOrd="0" parTransId="{19A2F0BB-9525-B445-BF2F-4405F8218639}" sibTransId="{394FC5BF-1B2A-1D49-BE96-2CC7FA2C2ED4}"/>
    <dgm:cxn modelId="{1D07F04C-3C05-2E48-AB61-9D3DCC728652}" srcId="{7A10C41E-D403-F14C-A916-406372F89940}" destId="{DD8B3CA5-5754-2B4D-9018-5D4EC22BB896}" srcOrd="4" destOrd="0" parTransId="{D6724E8E-9B08-DB49-AF6C-F28E2EB4C679}" sibTransId="{A803D876-AD74-C844-964E-BEC3676D0666}"/>
    <dgm:cxn modelId="{E09AD476-D12A-42C8-B482-73D1DB0DCE7E}" type="presOf" srcId="{E8C85AB9-E77F-6A42-B4AC-4F01FB756AF8}" destId="{BA73CEDC-8C8E-D844-AB61-BC1883C1F73B}" srcOrd="0" destOrd="4" presId="urn:microsoft.com/office/officeart/2009/3/layout/IncreasingArrowsProcess"/>
    <dgm:cxn modelId="{019C3444-42A7-4EDE-8075-288B85556DD4}" type="presOf" srcId="{1CDD77FB-061B-EB45-ADB5-521B04B16382}" destId="{EDD42A24-5C07-B244-AC56-F85BFE91B558}" srcOrd="0" destOrd="0" presId="urn:microsoft.com/office/officeart/2009/3/layout/IncreasingArrowsProcess"/>
    <dgm:cxn modelId="{E67DFA5C-5306-4725-AE01-53F63BF5B349}" type="presOf" srcId="{D504C4AA-037F-E443-8149-74939EFF22FE}" destId="{BA73CEDC-8C8E-D844-AB61-BC1883C1F73B}" srcOrd="0" destOrd="14" presId="urn:microsoft.com/office/officeart/2009/3/layout/IncreasingArrowsProcess"/>
    <dgm:cxn modelId="{C0E837DB-4BF4-BE43-8F2E-674F565DDF97}" srcId="{CDC32E73-B67E-5547-A445-8FA80F74BC3A}" destId="{D8BCB4F8-1D29-2446-A3CE-67FC3840AB3C}" srcOrd="0" destOrd="0" parTransId="{BEBD7392-E375-854D-829C-5A941AF0B12D}" sibTransId="{CC9E1D16-0202-8A46-AF23-F2FB56C3D749}"/>
    <dgm:cxn modelId="{DCFA7247-FCDF-914C-8ED3-B3FCEC549073}" srcId="{D8BCB4F8-1D29-2446-A3CE-67FC3840AB3C}" destId="{9B783431-276D-F84F-BE4E-B30976C32A20}" srcOrd="0" destOrd="0" parTransId="{FA7CBCF6-C3B4-1842-80C4-B8E5141A33C6}" sibTransId="{7FB0F7AC-9B25-E844-B736-604AC83EE260}"/>
    <dgm:cxn modelId="{E33E9C4A-0B7C-4B70-BB6C-CE54632503E9}" type="presOf" srcId="{F81A451C-25D3-BE4F-91F3-4AD5F8E8E903}" destId="{BA73CEDC-8C8E-D844-AB61-BC1883C1F73B}" srcOrd="0" destOrd="8" presId="urn:microsoft.com/office/officeart/2009/3/layout/IncreasingArrowsProcess"/>
    <dgm:cxn modelId="{BE037778-926B-458D-8EF3-0B7F805B769F}" type="presOf" srcId="{CE07F918-AF62-744E-80BA-C80BB87A5764}" destId="{BA73CEDC-8C8E-D844-AB61-BC1883C1F73B}" srcOrd="0" destOrd="1" presId="urn:microsoft.com/office/officeart/2009/3/layout/IncreasingArrowsProcess"/>
    <dgm:cxn modelId="{FFE1C560-63A1-4D6C-B1CC-F0FC6956D456}" type="presOf" srcId="{D90DEA25-4B83-AA4A-8048-EFA4B6CD16F6}" destId="{BA73CEDC-8C8E-D844-AB61-BC1883C1F73B}" srcOrd="0" destOrd="6" presId="urn:microsoft.com/office/officeart/2009/3/layout/IncreasingArrowsProcess"/>
    <dgm:cxn modelId="{64045CF1-C495-DE42-A1B9-4AEB4DD190CE}" srcId="{9B783431-276D-F84F-BE4E-B30976C32A20}" destId="{25EC8249-A48E-8847-A2F0-3FE762103E3A}" srcOrd="2" destOrd="0" parTransId="{A776ED35-7B48-F44C-8D8E-568EA90FC0F3}" sibTransId="{689842A5-61E0-1F4B-BE5C-861B11C9A918}"/>
    <dgm:cxn modelId="{947F92A6-ABEF-8E4D-A3EC-DB7797582D7E}" srcId="{9B783431-276D-F84F-BE4E-B30976C32A20}" destId="{868F0F25-E81A-0848-8976-AB371DC48C3C}" srcOrd="4" destOrd="0" parTransId="{85E18890-0F60-FF41-A4E0-BDF21F246004}" sibTransId="{FB562F70-6A66-3B43-ABDB-CB4B68990E82}"/>
    <dgm:cxn modelId="{B0CA5C55-1AB9-6A4A-80FB-89F4BD821B3C}" srcId="{1761AC7C-95D6-3C49-9BFE-EBED68F31602}" destId="{959A8B4D-F00A-6E48-8DD5-6BD122124C58}" srcOrd="3" destOrd="0" parTransId="{D44A4506-089F-F241-B907-862BF28AD421}" sibTransId="{F1DC5AF6-56C7-8446-8CA3-595FE79CA1A0}"/>
    <dgm:cxn modelId="{ED71FEFE-728E-4BCC-A554-2B44005DD38B}" type="presOf" srcId="{868F0F25-E81A-0848-8976-AB371DC48C3C}" destId="{BA73CEDC-8C8E-D844-AB61-BC1883C1F73B}" srcOrd="0" destOrd="5" presId="urn:microsoft.com/office/officeart/2009/3/layout/IncreasingArrowsProcess"/>
    <dgm:cxn modelId="{5FAAAE34-0BD6-486A-93A7-A4858AA5C251}" type="presOf" srcId="{91754C9E-3EFF-EC45-8B9C-281A57881158}" destId="{BA73CEDC-8C8E-D844-AB61-BC1883C1F73B}" srcOrd="0" destOrd="12" presId="urn:microsoft.com/office/officeart/2009/3/layout/IncreasingArrowsProcess"/>
    <dgm:cxn modelId="{87893D9A-98B2-43B6-872F-C8F4E0EAF71D}" type="presOf" srcId="{F4934E5F-9D5D-8D42-8028-DA6958E7EA50}" destId="{8B500247-6D40-5D4A-9872-AA440DE9C7D7}" srcOrd="0" destOrd="0" presId="urn:microsoft.com/office/officeart/2009/3/layout/IncreasingArrowsProcess"/>
    <dgm:cxn modelId="{CAD109F7-4ECD-445E-9841-20793082B399}" type="presOf" srcId="{DD8B3CA5-5754-2B4D-9018-5D4EC22BB896}" destId="{727F4FA4-2465-734E-B0AA-96F4A21D5748}" srcOrd="0" destOrd="5" presId="urn:microsoft.com/office/officeart/2009/3/layout/IncreasingArrowsProcess"/>
    <dgm:cxn modelId="{58EF1EFD-5A5C-AD42-AFE4-815CAD38516F}" srcId="{9B783431-276D-F84F-BE4E-B30976C32A20}" destId="{CE07F918-AF62-744E-80BA-C80BB87A5764}" srcOrd="0" destOrd="0" parTransId="{32E5EE80-859E-BA42-BD03-B965D9658705}" sibTransId="{C2687300-0ABD-1940-BB3D-8A4AF8D1CC52}"/>
    <dgm:cxn modelId="{59DBE038-4B4A-4221-880B-5EE6C957CA5B}" type="presOf" srcId="{E6EBC974-F38B-E544-8CE2-5061A7DA89E0}" destId="{727F4FA4-2465-734E-B0AA-96F4A21D5748}" srcOrd="0" destOrd="6" presId="urn:microsoft.com/office/officeart/2009/3/layout/IncreasingArrowsProcess"/>
    <dgm:cxn modelId="{E9A8FD4D-81E4-5A41-902C-0E5ABFF9E975}" srcId="{E6EBC974-F38B-E544-8CE2-5061A7DA89E0}" destId="{C698B461-C017-1641-ACEB-A871A209D181}" srcOrd="1" destOrd="0" parTransId="{9090D578-4050-3943-B39E-87057600A9A7}" sibTransId="{23C220B8-6108-6D46-8BBC-CAE7BBD80E2D}"/>
    <dgm:cxn modelId="{C5F324F2-EDA9-40D7-A3EC-CA5458403E1B}" type="presOf" srcId="{7A10C41E-D403-F14C-A916-406372F89940}" destId="{727F4FA4-2465-734E-B0AA-96F4A21D5748}" srcOrd="0" destOrd="0" presId="urn:microsoft.com/office/officeart/2009/3/layout/IncreasingArrowsProcess"/>
    <dgm:cxn modelId="{0DE1F909-4412-41B9-86D0-0DE3DB272B03}" type="presOf" srcId="{63254AD5-8981-5D4E-9999-062BB9558AD2}" destId="{BA73CEDC-8C8E-D844-AB61-BC1883C1F73B}" srcOrd="0" destOrd="15" presId="urn:microsoft.com/office/officeart/2009/3/layout/IncreasingArrowsProcess"/>
    <dgm:cxn modelId="{21BF4282-BF55-2E46-9C53-B55563729A53}" srcId="{CDC32E73-B67E-5547-A445-8FA80F74BC3A}" destId="{F4934E5F-9D5D-8D42-8028-DA6958E7EA50}" srcOrd="3" destOrd="0" parTransId="{557FF462-E51A-5049-BD9C-BB128B617190}" sibTransId="{B2D89718-32B4-DE47-B9D2-3C693446AEAB}"/>
    <dgm:cxn modelId="{F7C4E703-980C-4CB8-B4AC-2F6A377535B8}" type="presOf" srcId="{67A61CB6-FBE6-7C44-BD0F-A2739DB9820D}" destId="{727F4FA4-2465-734E-B0AA-96F4A21D5748}" srcOrd="0" destOrd="3" presId="urn:microsoft.com/office/officeart/2009/3/layout/IncreasingArrowsProcess"/>
    <dgm:cxn modelId="{EB1416A4-458E-494D-B89C-BD8AB665FAEC}" srcId="{E6EBC974-F38B-E544-8CE2-5061A7DA89E0}" destId="{BD7951B2-A67A-8E4A-9FAF-D970C796DF07}" srcOrd="0" destOrd="0" parTransId="{4EAB9685-1439-EC40-8FBB-32DD9F14790F}" sibTransId="{2FB5EDF1-3181-DA4B-9770-8BB0A0443DF1}"/>
    <dgm:cxn modelId="{C46B4203-84C7-B046-9B02-9BC2F5BAD807}" srcId="{CDC32E73-B67E-5547-A445-8FA80F74BC3A}" destId="{2FD04D4D-D8EF-5F44-85B1-CE7BA271F2C4}" srcOrd="2" destOrd="0" parTransId="{193D785E-BB73-F945-B201-2B99254A3CDB}" sibTransId="{CD508459-F169-2948-9E50-C30477616C7B}"/>
    <dgm:cxn modelId="{3AFAA748-9EE9-4356-B0C6-F190DF1900EA}" type="presOf" srcId="{BD7951B2-A67A-8E4A-9FAF-D970C796DF07}" destId="{727F4FA4-2465-734E-B0AA-96F4A21D5748}" srcOrd="0" destOrd="7" presId="urn:microsoft.com/office/officeart/2009/3/layout/IncreasingArrowsProcess"/>
    <dgm:cxn modelId="{00930EB0-990D-B247-82B8-A716BC0F8D50}" srcId="{1CDD77FB-061B-EB45-ADB5-521B04B16382}" destId="{1F821D52-5A4E-B640-A3A5-B9364D7256D9}" srcOrd="2" destOrd="0" parTransId="{5C5F2E29-39DA-BE42-9EDD-BF606C04C1BF}" sibTransId="{6C7CC4FE-EB16-B042-B4AB-E61092EDCAB7}"/>
    <dgm:cxn modelId="{4CFD963B-97EA-7E4E-B1D9-0030B7CA1B2C}" srcId="{782B7C1E-9B50-214A-A179-C122C9C80813}" destId="{E6EBC974-F38B-E544-8CE2-5061A7DA89E0}" srcOrd="1" destOrd="0" parTransId="{83DA6827-22A2-3047-B63D-44B67F2C4F31}" sibTransId="{A286935F-FBC4-1A44-A3B0-1D3208B1EAAD}"/>
    <dgm:cxn modelId="{CA951C13-9FF3-4D28-B2D5-01BDEC348D1D}" type="presOf" srcId="{3E6B07DF-0A7A-5542-9FE7-5862CD577A34}" destId="{EDD42A24-5C07-B244-AC56-F85BFE91B558}" srcOrd="0" destOrd="1" presId="urn:microsoft.com/office/officeart/2009/3/layout/IncreasingArrowsProcess"/>
    <dgm:cxn modelId="{A3055342-B174-DA40-A334-8D658C1CCAA9}" srcId="{D90DEA25-4B83-AA4A-8048-EFA4B6CD16F6}" destId="{8B9C1318-8AA1-6F45-B252-010D90F599AA}" srcOrd="0" destOrd="0" parTransId="{FD853CD1-A0B1-EF49-8BE2-05592341B0FA}" sibTransId="{A29E5097-0AE5-D24B-91DA-062962D99851}"/>
    <dgm:cxn modelId="{3B00E3FB-83E1-4C49-A066-EC38BC3A64E3}" type="presOf" srcId="{7A3912B3-BD6D-294E-A99A-DCDAF8E098D3}" destId="{BA73CEDC-8C8E-D844-AB61-BC1883C1F73B}" srcOrd="0" destOrd="10" presId="urn:microsoft.com/office/officeart/2009/3/layout/IncreasingArrowsProcess"/>
    <dgm:cxn modelId="{348CDF51-F2DF-454B-8BB0-93D41E48662E}" srcId="{D8BCB4F8-1D29-2446-A3CE-67FC3840AB3C}" destId="{1761AC7C-95D6-3C49-9BFE-EBED68F31602}" srcOrd="3" destOrd="0" parTransId="{BCD58134-BDB7-F745-898B-7EB0B732E9F9}" sibTransId="{D3002166-F643-7F4D-9113-E05C3188E93E}"/>
    <dgm:cxn modelId="{C5D563F9-2CD0-A449-A46A-B932931942DC}" srcId="{1761AC7C-95D6-3C49-9BFE-EBED68F31602}" destId="{DC8CB1F9-C074-2243-9E32-E3EB426631F9}" srcOrd="1" destOrd="0" parTransId="{8E15219D-E8CF-2E4D-8A90-66A3C421FE9D}" sibTransId="{B6D78CE2-323E-B844-A2AA-414650252C55}"/>
    <dgm:cxn modelId="{0B90268B-4BE5-184A-BA03-B95672564847}" srcId="{CDC32E73-B67E-5547-A445-8FA80F74BC3A}" destId="{E6C5F258-244F-1241-A8A5-8BBC9CC9AA9D}" srcOrd="4" destOrd="0" parTransId="{549E20B8-7CAB-2446-BFFB-9B6445B392AB}" sibTransId="{FE138C93-A9A3-6B4C-A492-5F7E4FC2CFD1}"/>
    <dgm:cxn modelId="{5D938056-EFEA-4A4A-821F-440A60665BA8}" type="presOf" srcId="{959A8B4D-F00A-6E48-8DD5-6BD122124C58}" destId="{BA73CEDC-8C8E-D844-AB61-BC1883C1F73B}" srcOrd="0" destOrd="13" presId="urn:microsoft.com/office/officeart/2009/3/layout/IncreasingArrowsProcess"/>
    <dgm:cxn modelId="{418CED67-DCD4-D942-921A-DBA4672D4CC2}" srcId="{D8BCB4F8-1D29-2446-A3CE-67FC3840AB3C}" destId="{D90DEA25-4B83-AA4A-8048-EFA4B6CD16F6}" srcOrd="1" destOrd="0" parTransId="{259FD61C-0368-B749-B6DC-3A08D97A578D}" sibTransId="{7784ED0B-9ABF-C04B-AF58-FFA047BC7EF3}"/>
    <dgm:cxn modelId="{65370967-C8FA-4A9F-B2CE-85B71B0C08E9}" type="presOf" srcId="{3018C241-2FBC-914B-87DE-6F48DDD83172}" destId="{EDD42A24-5C07-B244-AC56-F85BFE91B558}" srcOrd="0" destOrd="2" presId="urn:microsoft.com/office/officeart/2009/3/layout/IncreasingArrowsProcess"/>
    <dgm:cxn modelId="{09C35F6B-D1BA-A448-8B32-2C5D3DA83752}" srcId="{1CDD77FB-061B-EB45-ADB5-521B04B16382}" destId="{3018C241-2FBC-914B-87DE-6F48DDD83172}" srcOrd="1" destOrd="0" parTransId="{D98C70FA-C3C0-A546-83E0-505A9EA25E65}" sibTransId="{B96CF028-DF05-E84E-887B-19605763ABAB}"/>
    <dgm:cxn modelId="{04F0C2FA-49BD-4F22-869D-0B200D25EFAA}" type="presOf" srcId="{F0B66708-B31E-7543-B8CD-604600B05F38}" destId="{727F4FA4-2465-734E-B0AA-96F4A21D5748}" srcOrd="0" destOrd="4" presId="urn:microsoft.com/office/officeart/2009/3/layout/IncreasingArrowsProcess"/>
    <dgm:cxn modelId="{E33AA9CE-AEC4-5B45-B249-2BF7CAF7EACF}" srcId="{F4934E5F-9D5D-8D42-8028-DA6958E7EA50}" destId="{1CDD77FB-061B-EB45-ADB5-521B04B16382}" srcOrd="0" destOrd="0" parTransId="{CF226CCF-2002-FF44-8A0E-E13807D43042}" sibTransId="{F2A34D2A-92EE-B54D-80EA-B04DA9EF75BF}"/>
    <dgm:cxn modelId="{C2786430-34A2-44E0-A2AE-4C60E1DF1C0C}" type="presOf" srcId="{25EC8249-A48E-8847-A2F0-3FE762103E3A}" destId="{BA73CEDC-8C8E-D844-AB61-BC1883C1F73B}" srcOrd="0" destOrd="3" presId="urn:microsoft.com/office/officeart/2009/3/layout/IncreasingArrowsProcess"/>
    <dgm:cxn modelId="{1768C248-031A-AB46-BF50-0E71C51052B7}" srcId="{7A10C41E-D403-F14C-A916-406372F89940}" destId="{F0B66708-B31E-7543-B8CD-604600B05F38}" srcOrd="3" destOrd="0" parTransId="{EAC8F5A2-F823-7943-864D-538D9F46E1A5}" sibTransId="{9C2CAC13-8C2E-5A4D-ACE5-A1CA0A2ED4D0}"/>
    <dgm:cxn modelId="{C208A81C-B675-1F43-9139-05F3E0B5BE5B}" srcId="{D8BCB4F8-1D29-2446-A3CE-67FC3840AB3C}" destId="{F81A451C-25D3-BE4F-91F3-4AD5F8E8E903}" srcOrd="2" destOrd="0" parTransId="{14A28BEB-55E5-E343-8925-56BDBF3D603C}" sibTransId="{F88663C5-9A33-994B-9467-80C19B0B7B4A}"/>
    <dgm:cxn modelId="{CAED3483-6D61-914F-81EE-8E65E43C79EA}" srcId="{7A10C41E-D403-F14C-A916-406372F89940}" destId="{C2EC722C-1965-9142-8FDE-38DFBC36E5FA}" srcOrd="0" destOrd="0" parTransId="{10052904-9867-CB43-BA36-3E3BB12BDFD2}" sibTransId="{6E9C4C8D-C093-CC44-857B-245364EFFEE1}"/>
    <dgm:cxn modelId="{CA43C639-EDAC-8749-A7B2-F270BC2972BD}" srcId="{9B783431-276D-F84F-BE4E-B30976C32A20}" destId="{B4419E36-DF37-3944-8DDE-4AF127DF899A}" srcOrd="1" destOrd="0" parTransId="{4748CA41-DE8F-B049-9906-C8B3D8ED117F}" sibTransId="{D9F3F073-228E-4C42-BC82-C2C0EF7E35C7}"/>
    <dgm:cxn modelId="{F8B67A3E-320D-49F6-8B91-3C0D57F41E19}" type="presOf" srcId="{9B783431-276D-F84F-BE4E-B30976C32A20}" destId="{BA73CEDC-8C8E-D844-AB61-BC1883C1F73B}" srcOrd="0" destOrd="0" presId="urn:microsoft.com/office/officeart/2009/3/layout/IncreasingArrowsProcess"/>
    <dgm:cxn modelId="{8D542327-062B-2645-B7DC-C81B379A636F}" srcId="{1CDD77FB-061B-EB45-ADB5-521B04B16382}" destId="{3E6B07DF-0A7A-5542-9FE7-5862CD577A34}" srcOrd="0" destOrd="0" parTransId="{770C636D-EB15-2C4C-820E-A8FA972C33C6}" sibTransId="{B75B8D09-7AD2-6D49-B876-765321228CAA}"/>
    <dgm:cxn modelId="{C27A5171-95E5-6641-BD68-E795362CF762}" srcId="{D504C4AA-037F-E443-8149-74939EFF22FE}" destId="{63254AD5-8981-5D4E-9999-062BB9558AD2}" srcOrd="0" destOrd="0" parTransId="{CB56B79E-3512-9D4D-BFF1-8B694C7874BB}" sibTransId="{CEEC7D54-E7B5-2741-8093-61C280F91EE7}"/>
    <dgm:cxn modelId="{97DA4193-8A1D-40CA-B9E4-A4BC482A500A}" type="presOf" srcId="{9698F8ED-F57D-2147-AF6B-7C9AD1F1BE18}" destId="{727F4FA4-2465-734E-B0AA-96F4A21D5748}" srcOrd="0" destOrd="2" presId="urn:microsoft.com/office/officeart/2009/3/layout/IncreasingArrowsProcess"/>
    <dgm:cxn modelId="{96EC3FC6-8EEF-8A48-A7F2-18BCD7A8B0A3}" srcId="{1761AC7C-95D6-3C49-9BFE-EBED68F31602}" destId="{7A3912B3-BD6D-294E-A99A-DCDAF8E098D3}" srcOrd="0" destOrd="0" parTransId="{9C2502F0-BEDE-1344-91E6-9F2961683508}" sibTransId="{F6FEE8B7-8DE8-5142-BCEF-CFB667B75F87}"/>
    <dgm:cxn modelId="{3B267EBD-63EA-4648-BC3A-AAC4A118B868}" srcId="{1761AC7C-95D6-3C49-9BFE-EBED68F31602}" destId="{91754C9E-3EFF-EC45-8B9C-281A57881158}" srcOrd="2" destOrd="0" parTransId="{60B2384E-5FE8-9F43-8996-867A027302C2}" sibTransId="{6319BF3D-ADD6-6545-9FCA-F4EE63C92566}"/>
    <dgm:cxn modelId="{AC0879C6-A128-4DFB-A7FA-F2E716992493}" type="presOf" srcId="{D8BCB4F8-1D29-2446-A3CE-67FC3840AB3C}" destId="{AB40DDB8-EAFF-9B43-96D2-6DE67AEB3164}" srcOrd="0" destOrd="0" presId="urn:microsoft.com/office/officeart/2009/3/layout/IncreasingArrowsProcess"/>
    <dgm:cxn modelId="{070584C7-56EB-4B8A-873E-06903101E882}" type="presOf" srcId="{1F821D52-5A4E-B640-A3A5-B9364D7256D9}" destId="{EDD42A24-5C07-B244-AC56-F85BFE91B558}" srcOrd="0" destOrd="3" presId="urn:microsoft.com/office/officeart/2009/3/layout/IncreasingArrowsProcess"/>
    <dgm:cxn modelId="{2850CA8D-6DCF-4258-B04D-55B7FE058312}" type="presParOf" srcId="{FC6CF83A-65A3-2540-A7D3-B1E4F23A642E}" destId="{AB40DDB8-EAFF-9B43-96D2-6DE67AEB3164}" srcOrd="0" destOrd="0" presId="urn:microsoft.com/office/officeart/2009/3/layout/IncreasingArrowsProcess"/>
    <dgm:cxn modelId="{5B8210C7-62A5-4331-89CE-3ABC5A26F9B7}" type="presParOf" srcId="{FC6CF83A-65A3-2540-A7D3-B1E4F23A642E}" destId="{BA73CEDC-8C8E-D844-AB61-BC1883C1F73B}" srcOrd="1" destOrd="0" presId="urn:microsoft.com/office/officeart/2009/3/layout/IncreasingArrowsProcess"/>
    <dgm:cxn modelId="{D0627C58-C4FB-4FC8-8863-3401611A32E0}" type="presParOf" srcId="{FC6CF83A-65A3-2540-A7D3-B1E4F23A642E}" destId="{124D0F58-012D-A142-AE2B-67DA8AC5812E}" srcOrd="2" destOrd="0" presId="urn:microsoft.com/office/officeart/2009/3/layout/IncreasingArrowsProcess"/>
    <dgm:cxn modelId="{BB713B4F-A98B-40BD-AED4-0DBAF49C7953}" type="presParOf" srcId="{FC6CF83A-65A3-2540-A7D3-B1E4F23A642E}" destId="{727F4FA4-2465-734E-B0AA-96F4A21D5748}" srcOrd="3" destOrd="0" presId="urn:microsoft.com/office/officeart/2009/3/layout/IncreasingArrowsProcess"/>
    <dgm:cxn modelId="{63A62CE5-C58E-4ECB-BB9D-96717FFC680E}" type="presParOf" srcId="{FC6CF83A-65A3-2540-A7D3-B1E4F23A642E}" destId="{6BC9B520-BF61-B648-BD63-E4859F8FEEAA}" srcOrd="4" destOrd="0" presId="urn:microsoft.com/office/officeart/2009/3/layout/IncreasingArrowsProcess"/>
    <dgm:cxn modelId="{9A520E99-96FF-42AF-85B8-6A4E021EE8AB}" type="presParOf" srcId="{FC6CF83A-65A3-2540-A7D3-B1E4F23A642E}" destId="{8B500247-6D40-5D4A-9872-AA440DE9C7D7}" srcOrd="5" destOrd="0" presId="urn:microsoft.com/office/officeart/2009/3/layout/IncreasingArrowsProcess"/>
    <dgm:cxn modelId="{866C1C1F-9C41-4CCF-B29A-88CBFA286238}" type="presParOf" srcId="{FC6CF83A-65A3-2540-A7D3-B1E4F23A642E}" destId="{EDD42A24-5C07-B244-AC56-F85BFE91B558}" srcOrd="6" destOrd="0" presId="urn:microsoft.com/office/officeart/2009/3/layout/IncreasingArrowsProcess"/>
    <dgm:cxn modelId="{E7EF3057-5AA4-4AAF-AAAE-325C62D16098}" type="presParOf" srcId="{FC6CF83A-65A3-2540-A7D3-B1E4F23A642E}" destId="{8754F068-5076-DC4F-BCCC-051B30639BAB}" srcOrd="7" destOrd="0" presId="urn:microsoft.com/office/officeart/2009/3/layout/IncreasingArrowsProces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9/3/layout/IncreasingArrowsProcess">
  <dgm:title val=""/>
  <dgm:desc val=""/>
  <dgm:catLst>
    <dgm:cat type="process" pri="55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sampData>
  <dgm:styleData>
    <dgm:dataModel>
      <dgm:ptLst>
        <dgm:pt modelId="0" type="doc"/>
        <dgm:pt modelId="10">
          <dgm:prSet phldr="1"/>
        </dgm:pt>
        <dgm:pt modelId="11">
          <dgm:prSet phldr="1"/>
        </dgm:pt>
        <dgm:pt modelId="20">
          <dgm:prSet phldr="1"/>
        </dgm:pt>
        <dgm:pt modelId="21">
          <dgm:prSet phldr="1"/>
        </dgm:pt>
      </dgm:ptLst>
      <dgm:cxnLst>
        <dgm:cxn modelId="40" srcId="0" destId="10" srcOrd="0" destOrd="0"/>
        <dgm:cxn modelId="12" srcId="10" destId="11" srcOrd="0" destOrd="0"/>
        <dgm:cxn modelId="50" srcId="0" destId="20" srcOrd="1" destOrd="0"/>
        <dgm:cxn modelId="22" srcId="20" destId="21" srcOrd="0" destOrd="0"/>
      </dgm:cxnLst>
      <dgm:bg/>
      <dgm:whole/>
    </dgm:dataModel>
  </dgm:styleData>
  <dgm:clr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clrData>
  <dgm:layoutNode name="Name0">
    <dgm:varLst>
      <dgm:chMax val="5"/>
      <dgm:chPref val="5"/>
      <dgm:dir/>
      <dgm:animLvl val="lvl"/>
    </dgm:varLst>
    <dgm:shape xmlns:r="http://schemas.openxmlformats.org/officeDocument/2006/relationships" r:blip="">
      <dgm:adjLst/>
    </dgm:shape>
    <dgm:choose name="Name1">
      <dgm:if name="Name2" axis="ch" ptType="node" func="cnt" op="equ" val="1">
        <dgm:choose name="Name3">
          <dgm:if name="Name4" axis="ch ch" ptType="node node" func="cnt" op="equ" val="0">
            <dgm:alg type="composite">
              <dgm:param type="ar" val="6.8662"/>
            </dgm:alg>
            <dgm:choose name="Name5">
              <dgm:if name="Name6" func="var" arg="dir" op="equ" val="norm">
                <dgm:constrLst>
                  <dgm:constr type="primFontSz" for="des" forName="parentText1" val="65"/>
                  <dgm:constr type="l" for="ch" forName="parentText1" refType="w" fact="0"/>
                  <dgm:constr type="t" for="ch" forName="parentText1" refType="h" fact="0"/>
                  <dgm:constr type="w" for="ch" forName="parentText1" refType="w"/>
                  <dgm:constr type="h" for="ch" forName="parentText1" refType="h"/>
                </dgm:constrLst>
              </dgm:if>
              <dgm:else name="Name7">
                <dgm:constrLst>
                  <dgm:constr type="primFontSz" for="des" forName="parentText1" val="65"/>
                  <dgm:constr type="l" for="ch" forName="parentText1" refType="w" fact="0"/>
                  <dgm:constr type="t" for="ch" forName="parentText1" refType="h" fact="0"/>
                  <dgm:constr type="w" for="ch" forName="parentText1" refType="w"/>
                  <dgm:constr type="h" for="ch" forName="parentText1" refType="h"/>
                </dgm:constrLst>
              </dgm:else>
            </dgm:choose>
          </dgm:if>
          <dgm:else name="Name8">
            <dgm:alg type="composite">
              <dgm:param type="ar" val="1.9864"/>
            </dgm:alg>
            <dgm:choose name="Name9">
              <dgm:if name="Name10" func="var" arg="dir" op="equ" val="norm">
                <dgm:constrLst>
                  <dgm:constr type="primFontSz" for="des" forName="childText1" val="65"/>
                  <dgm:constr type="primFontSz" for="des" forName="parentText1" val="65"/>
                  <dgm:constr type="primFontSz" for="des" forName="childText1" refType="primFontSz" refFor="des" refForName="parentText1" op="lte"/>
                  <dgm:constr type="l" for="ch" forName="parentText1" refType="w" fact="0"/>
                  <dgm:constr type="t" for="ch" forName="parentText1" refType="h" fact="0"/>
                  <dgm:constr type="w" for="ch" forName="parentText1" refType="w"/>
                  <dgm:constr type="h" for="ch" forName="parentText1" refType="h" fact="0.2893"/>
                  <dgm:constr type="l" for="ch" forName="childText1" refType="w" fact="0"/>
                  <dgm:constr type="t" for="ch" forName="childText1" refType="h" fact="0.224"/>
                  <dgm:constr type="w" for="ch" forName="childText1" refType="w" fact="0.9241"/>
                  <dgm:constr type="h" for="ch" forName="childText1" refType="h" fact="0.776"/>
                </dgm:constrLst>
              </dgm:if>
              <dgm:else name="Name11">
                <dgm:constrLst>
                  <dgm:constr type="primFontSz" for="des" forName="childText1" val="65"/>
                  <dgm:constr type="primFontSz" for="des" forName="parentText1" val="65"/>
                  <dgm:constr type="primFontSz" for="des" forName="childText1" refType="primFontSz" refFor="des" refForName="parentText1" op="lte"/>
                  <dgm:constr type="l" for="ch" forName="parentText1" refType="w" fact="0"/>
                  <dgm:constr type="t" for="ch" forName="parentText1" refType="h" fact="0"/>
                  <dgm:constr type="w" for="ch" forName="parentText1" refType="w"/>
                  <dgm:constr type="h" for="ch" forName="parentText1" refType="h" fact="0.2893"/>
                  <dgm:constr type="l" for="ch" forName="childText1" refType="w" fact="0.076"/>
                  <dgm:constr type="t" for="ch" forName="childText1" refType="h" fact="0.224"/>
                  <dgm:constr type="w" for="ch" forName="childText1" refType="w" fact="0.9241"/>
                  <dgm:constr type="h" for="ch" forName="childText1" refType="h" fact="0.776"/>
                </dgm:constrLst>
              </dgm:else>
            </dgm:choose>
          </dgm:else>
        </dgm:choose>
      </dgm:if>
      <dgm:if name="Name12" axis="ch" ptType="node" func="cnt" op="equ" val="2">
        <dgm:choose name="Name13">
          <dgm:if name="Name14" axis="ch ch" ptType="node node" func="cnt" op="equ" val="0">
            <dgm:alg type="composite">
              <dgm:param type="ar" val="5.1498"/>
            </dgm:alg>
            <dgm:choose name="Name15">
              <dgm:if name="Name16" func="var" arg="dir" op="equ" val="norm">
                <dgm:constrLst>
                  <dgm:constr type="primFontSz" for="des" forName="parentText1" val="65"/>
                  <dgm:constr type="primFontSz" for="des" forName="parentText2" refType="primFontSz" refFor="des" refForName="parentText1" op="equ"/>
                  <dgm:constr type="l" for="ch" forName="parentText1" refType="w" fact="0"/>
                  <dgm:constr type="t" for="ch" forName="parentText1" refType="h" fact="0"/>
                  <dgm:constr type="w" for="ch" forName="parentText1" refType="w"/>
                  <dgm:constr type="h" for="ch" forName="parentText1" refType="h" fact="0.7501"/>
                  <dgm:constr type="l" for="ch" forName="parentText2" refType="w" fact="0.462"/>
                  <dgm:constr type="t" for="ch" forName="parentText2" refType="h" fact="0.2499"/>
                  <dgm:constr type="w" for="ch" forName="parentText2" refType="w" fact="0.538"/>
                  <dgm:constr type="h" for="ch" forName="parentText2" refType="h" fact="0.7501"/>
                </dgm:constrLst>
              </dgm:if>
              <dgm:else name="Name17">
                <dgm:constrLst>
                  <dgm:constr type="primFontSz" for="des" forName="parentText1" val="65"/>
                  <dgm:constr type="primFontSz" for="des" forName="parentText2" refType="primFontSz" refFor="des" refForName="parentText1" op="equ"/>
                  <dgm:constr type="l" for="ch" forName="parentText1" refType="w" fact="0"/>
                  <dgm:constr type="t" for="ch" forName="parentText1" refType="h" fact="0"/>
                  <dgm:constr type="w" for="ch" forName="parentText1" refType="w"/>
                  <dgm:constr type="h" for="ch" forName="parentText1" refType="h" fact="0.7501"/>
                  <dgm:constr type="l" for="ch" forName="parentText2" refType="w" fact="0"/>
                  <dgm:constr type="t" for="ch" forName="parentText2" refType="h" fact="0.2499"/>
                  <dgm:constr type="w" for="ch" forName="parentText2" refType="w" fact="0.538"/>
                  <dgm:constr type="h" for="ch" forName="parentText2" refType="h" fact="0.7501"/>
                </dgm:constrLst>
              </dgm:else>
            </dgm:choose>
          </dgm:if>
          <dgm:else name="Name18">
            <dgm:alg type="composite">
              <dgm:param type="ar" val="2.0563"/>
            </dgm:alg>
            <dgm:choose name="Name19">
              <dgm:if name="Name2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parentText2" refType="primFontSz" refFor="des" refForName="parentText1" op="equ"/>
                  <dgm:constr type="primFontSz" for="des" forName="childText2" refType="primFontSz" refFor="des" refForName="childText1" op="equ"/>
                  <dgm:constr type="l" for="ch" forName="parentText1" refType="w" fact="0"/>
                  <dgm:constr type="t" for="ch" forName="parentText1" refType="h" fact="0"/>
                  <dgm:constr type="w" for="ch" forName="parentText1" refType="w"/>
                  <dgm:constr type="h" for="ch" forName="parentText1" refType="h" fact="0.2995"/>
                  <dgm:constr type="l" for="ch" forName="parentText2" refType="w" fact="0.462"/>
                  <dgm:constr type="t" for="ch" forName="parentText2" refType="h" fact="0.0998"/>
                  <dgm:constr type="w" for="ch" forName="parentText2" refType="w" fact="0.538"/>
                  <dgm:constr type="h" for="ch" forName="parentText2" refType="h" fact="0.2995"/>
                  <dgm:constr type="l" for="ch" forName="childText1" refType="w" fact="0"/>
                  <dgm:constr type="t" for="ch" forName="childText1" refType="h" fact="0.2317"/>
                  <dgm:constr type="w" for="ch" forName="childText1" refType="w" fact="0.462"/>
                  <dgm:constr type="h" for="ch" forName="childText1" refType="h" fact="0.6685"/>
                  <dgm:constr type="l" for="ch" forName="childText2" refType="w" fact="0.462"/>
                  <dgm:constr type="t" for="ch" forName="childText2" refType="h" fact="0.3315"/>
                  <dgm:constr type="w" for="ch" forName="childText2" refType="w" fact="0.462"/>
                  <dgm:constr type="h" for="ch" forName="childText2" refType="h" fact="0.6685"/>
                </dgm:constrLst>
              </dgm:if>
              <dgm:else name="Name2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parentText2" refType="primFontSz" refFor="des" refForName="parentText1" op="equ"/>
                  <dgm:constr type="primFontSz" for="des" forName="childText2" refType="primFontSz" refFor="des" refForName="childText1" op="equ"/>
                  <dgm:constr type="l" for="ch" forName="parentText1" refType="w" fact="0"/>
                  <dgm:constr type="t" for="ch" forName="parentText1" refType="h" fact="0"/>
                  <dgm:constr type="w" for="ch" forName="parentText1" refType="w"/>
                  <dgm:constr type="h" for="ch" forName="parentText1" refType="h" fact="0.2995"/>
                  <dgm:constr type="l" for="ch" forName="parentText2" refType="w" fact="0"/>
                  <dgm:constr type="t" for="ch" forName="parentText2" refType="h" fact="0.0998"/>
                  <dgm:constr type="w" for="ch" forName="parentText2" refType="w" fact="0.538"/>
                  <dgm:constr type="h" for="ch" forName="parentText2" refType="h" fact="0.2995"/>
                  <dgm:constr type="l" for="ch" forName="childText1" refType="w" fact="0.538"/>
                  <dgm:constr type="t" for="ch" forName="childText1" refType="h" fact="0.2317"/>
                  <dgm:constr type="w" for="ch" forName="childText1" refType="w" fact="0.462"/>
                  <dgm:constr type="h" for="ch" forName="childText1" refType="h" fact="0.6685"/>
                  <dgm:constr type="l" for="ch" forName="childText2" refType="w" fact="0.076"/>
                  <dgm:constr type="t" for="ch" forName="childText2" refType="h" fact="0.3315"/>
                  <dgm:constr type="w" for="ch" forName="childText2" refType="w" fact="0.462"/>
                  <dgm:constr type="h" for="ch" forName="childText2" refType="h" fact="0.6685"/>
                </dgm:constrLst>
              </dgm:else>
            </dgm:choose>
          </dgm:else>
        </dgm:choose>
      </dgm:if>
      <dgm:if name="Name22" axis="ch" ptType="node" func="cnt" op="equ" val="3">
        <dgm:choose name="Name23">
          <dgm:if name="Name24" axis="ch ch" ptType="node node" func="cnt" op="equ" val="0">
            <dgm:alg type="composite">
              <dgm:param type="ar" val="4.1198"/>
            </dgm:alg>
            <dgm:choose name="Name25">
              <dgm:if name="Name26" func="var" arg="dir" op="equ" val="norm">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l" for="ch" forName="parentText1" refType="w" fact="0"/>
                  <dgm:constr type="t" for="ch" forName="parentText1" refType="h" fact="0"/>
                  <dgm:constr type="w" for="ch" forName="parentText1" refType="w"/>
                  <dgm:constr type="h" for="ch" forName="parentText1" refType="h" fact="0.6"/>
                  <dgm:constr type="l" for="ch" forName="parentText2" refType="w" fact="0.308"/>
                  <dgm:constr type="t" for="ch" forName="parentText2" refType="h" fact="0.2"/>
                  <dgm:constr type="w" for="ch" forName="parentText2" refType="w" fact="0.692"/>
                  <dgm:constr type="h" for="ch" forName="parentText2" refType="h" fact="0.6"/>
                  <dgm:constr type="l" for="ch" forName="parentText3" refType="w" fact="0.616"/>
                  <dgm:constr type="t" for="ch" forName="parentText3" refType="h" fact="0.4"/>
                  <dgm:constr type="w" for="ch" forName="parentText3" refType="w" fact="0.384"/>
                  <dgm:constr type="h" for="ch" forName="parentText3" refType="h" fact="0.6"/>
                </dgm:constrLst>
              </dgm:if>
              <dgm:else name="Name27">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l" for="ch" forName="parentText1" refType="w" fact="0"/>
                  <dgm:constr type="t" for="ch" forName="parentText1" refType="h" fact="0"/>
                  <dgm:constr type="w" for="ch" forName="parentText1" refType="w"/>
                  <dgm:constr type="h" for="ch" forName="parentText1" refType="h" fact="0.6"/>
                  <dgm:constr type="l" for="ch" forName="parentText2" refType="w" fact="0"/>
                  <dgm:constr type="t" for="ch" forName="parentText2" refType="h" fact="0.2"/>
                  <dgm:constr type="w" for="ch" forName="parentText2" refType="w" fact="0.692"/>
                  <dgm:constr type="h" for="ch" forName="parentText2" refType="h" fact="0.6"/>
                  <dgm:constr type="l" for="ch" forName="parentText3" refType="w" fact="0"/>
                  <dgm:constr type="t" for="ch" forName="parentText3" refType="h" fact="0.4"/>
                  <dgm:constr type="w" for="ch" forName="parentText3" refType="w" fact="0.384"/>
                  <dgm:constr type="h" for="ch" forName="parentText3" refType="h" fact="0.6"/>
                </dgm:constrLst>
              </dgm:else>
            </dgm:choose>
          </dgm:if>
          <dgm:else name="Name28">
            <dgm:alg type="composite">
              <dgm:param type="ar" val="2.0702"/>
            </dgm:alg>
            <dgm:choose name="Name29">
              <dgm:if name="Name3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parentText2" refType="primFontSz" refFor="des" refForName="parentText1" op="equ"/>
                  <dgm:constr type="primFontSz" for="des" forName="parentText3"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l" for="ch" forName="childText1" refType="w" fact="0"/>
                  <dgm:constr type="t" for="ch" forName="childText1" refType="h" fact="0.2325"/>
                  <dgm:constr type="w" for="ch" forName="childText1" refType="w" fact="0.308"/>
                  <dgm:constr type="h" for="ch" forName="childText1" refType="h" fact="0.5808"/>
                  <dgm:constr type="l" for="ch" forName="childText2" refType="w" fact="0.308"/>
                  <dgm:constr type="t" for="ch" forName="childText2" refType="h" fact="0.333"/>
                  <dgm:constr type="w" for="ch" forName="childText2" refType="w" fact="0.308"/>
                  <dgm:constr type="h" for="ch" forName="childText2" refType="h" fact="0.5808"/>
                  <dgm:constr type="l" for="ch" forName="childText3" refType="w" fact="0.616"/>
                  <dgm:constr type="t" for="ch" forName="childText3" refType="h" fact="0.4335"/>
                  <dgm:constr type="w" for="ch" forName="childText3" refType="w" fact="0.308"/>
                  <dgm:constr type="h" for="ch" forName="childText3" refType="h" fact="0.5723"/>
                  <dgm:constr type="l" for="ch" forName="parentText1" refType="w" fact="0"/>
                  <dgm:constr type="t" for="ch" forName="parentText1" refType="h" fact="0"/>
                  <dgm:constr type="w" for="ch" forName="parentText1" refType="w"/>
                  <dgm:constr type="h" for="ch" forName="parentText1" refType="h" fact="0.3015"/>
                  <dgm:constr type="l" for="ch" forName="parentText2" refType="w" fact="0.308"/>
                  <dgm:constr type="t" for="ch" forName="parentText2" refType="h" fact="0.1005"/>
                  <dgm:constr type="w" for="ch" forName="parentText2" refType="w" fact="0.692"/>
                  <dgm:constr type="h" for="ch" forName="parentText2" refType="h" fact="0.3015"/>
                  <dgm:constr type="l" for="ch" forName="parentText3" refType="w" fact="0.616"/>
                  <dgm:constr type="t" for="ch" forName="parentText3" refType="h" fact="0.201"/>
                  <dgm:constr type="w" for="ch" forName="parentText3" refType="w" fact="0.384"/>
                  <dgm:constr type="h" for="ch" forName="parentText3" refType="h" fact="0.3015"/>
                </dgm:constrLst>
              </dgm:if>
              <dgm:else name="Name3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parentText2" refType="primFontSz" refFor="des" refForName="parentText1" op="equ"/>
                  <dgm:constr type="primFontSz" for="des" forName="parentText3"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l" for="ch" forName="childText1" refType="w" fact="0.692"/>
                  <dgm:constr type="t" for="ch" forName="childText1" refType="h" fact="0.2325"/>
                  <dgm:constr type="w" for="ch" forName="childText1" refType="w" fact="0.308"/>
                  <dgm:constr type="h" for="ch" forName="childText1" refType="h" fact="0.5808"/>
                  <dgm:constr type="l" for="ch" forName="childText2" refType="w" fact="0.384"/>
                  <dgm:constr type="t" for="ch" forName="childText2" refType="h" fact="0.333"/>
                  <dgm:constr type="w" for="ch" forName="childText2" refType="w" fact="0.308"/>
                  <dgm:constr type="h" for="ch" forName="childText2" refType="h" fact="0.5808"/>
                  <dgm:constr type="l" for="ch" forName="childText3" refType="w" fact="0.076"/>
                  <dgm:constr type="t" for="ch" forName="childText3" refType="h" fact="0.4335"/>
                  <dgm:constr type="w" for="ch" forName="childText3" refType="w" fact="0.308"/>
                  <dgm:constr type="h" for="ch" forName="childText3" refType="h" fact="0.5723"/>
                  <dgm:constr type="l" for="ch" forName="parentText1" refType="w" fact="0"/>
                  <dgm:constr type="t" for="ch" forName="parentText1" refType="h" fact="0"/>
                  <dgm:constr type="w" for="ch" forName="parentText1" refType="w"/>
                  <dgm:constr type="h" for="ch" forName="parentText1" refType="h" fact="0.3015"/>
                  <dgm:constr type="l" for="ch" forName="parentText2" refType="w" fact="0"/>
                  <dgm:constr type="t" for="ch" forName="parentText2" refType="h" fact="0.1005"/>
                  <dgm:constr type="w" for="ch" forName="parentText2" refType="w" fact="0.692"/>
                  <dgm:constr type="h" for="ch" forName="parentText2" refType="h" fact="0.3015"/>
                  <dgm:constr type="l" for="ch" forName="parentText3" refType="w" fact="0"/>
                  <dgm:constr type="t" for="ch" forName="parentText3" refType="h" fact="0.201"/>
                  <dgm:constr type="w" for="ch" forName="parentText3" refType="w" fact="0.384"/>
                  <dgm:constr type="h" for="ch" forName="parentText3" refType="h" fact="0.3015"/>
                </dgm:constrLst>
              </dgm:else>
            </dgm:choose>
          </dgm:else>
        </dgm:choose>
      </dgm:if>
      <dgm:if name="Name32" axis="ch" ptType="node" func="cnt" op="equ" val="4">
        <dgm:choose name="Name33">
          <dgm:if name="Name34" axis="ch ch" ptType="node node" func="cnt" op="equ" val="0">
            <dgm:alg type="composite">
              <dgm:param type="ar" val="3.435"/>
            </dgm:alg>
            <dgm:choose name="Name35">
              <dgm:if name="Name36" func="var" arg="dir" op="equ" val="norm">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l" for="ch" forName="parentText1" refType="w" fact="0"/>
                  <dgm:constr type="t" for="ch" forName="parentText1" refType="h" fact="0"/>
                  <dgm:constr type="w" for="ch" forName="parentText1" refType="w"/>
                  <dgm:constr type="h" for="ch" forName="parentText1" refType="h" fact="0.5001"/>
                  <dgm:constr type="l" for="ch" forName="parentText2" refType="w" fact="0.2305"/>
                  <dgm:constr type="t" for="ch" forName="parentText2" refType="h" fact="0.1666"/>
                  <dgm:constr type="w" for="ch" forName="parentText2" refType="w" fact="0.7695"/>
                  <dgm:constr type="h" for="ch" forName="parentText2" refType="h" fact="0.5001"/>
                  <dgm:constr type="l" for="ch" forName="parentText3" refType="w" fact="0.461"/>
                  <dgm:constr type="t" for="ch" forName="parentText3" refType="h" fact="0.3333"/>
                  <dgm:constr type="w" for="ch" forName="parentText3" refType="w" fact="0.539"/>
                  <dgm:constr type="h" for="ch" forName="parentText3" refType="h" fact="0.5001"/>
                  <dgm:constr type="l" for="ch" forName="parentText4" refType="w" fact="0.6915"/>
                  <dgm:constr type="t" for="ch" forName="parentText4" refType="h" fact="0.4999"/>
                  <dgm:constr type="w" for="ch" forName="parentText4" refType="w" fact="0.3085"/>
                  <dgm:constr type="h" for="ch" forName="parentText4" refType="h" fact="0.5001"/>
                </dgm:constrLst>
              </dgm:if>
              <dgm:else name="Name37">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l" for="ch" forName="parentText1" refType="w" fact="0"/>
                  <dgm:constr type="t" for="ch" forName="parentText1" refType="h" fact="0"/>
                  <dgm:constr type="w" for="ch" forName="parentText1" refType="w"/>
                  <dgm:constr type="h" for="ch" forName="parentText1" refType="h" fact="0.5001"/>
                  <dgm:constr type="l" for="ch" forName="parentText2" refType="w" fact="0"/>
                  <dgm:constr type="t" for="ch" forName="parentText2" refType="h" fact="0.1666"/>
                  <dgm:constr type="w" for="ch" forName="parentText2" refType="w" fact="0.7695"/>
                  <dgm:constr type="h" for="ch" forName="parentText2" refType="h" fact="0.5001"/>
                  <dgm:constr type="l" for="ch" forName="parentText3" refType="w" fact="0"/>
                  <dgm:constr type="t" for="ch" forName="parentText3" refType="h" fact="0.3333"/>
                  <dgm:constr type="w" for="ch" forName="parentText3" refType="w" fact="0.539"/>
                  <dgm:constr type="h" for="ch" forName="parentText3" refType="h" fact="0.5001"/>
                  <dgm:constr type="l" for="ch" forName="parentText4" refType="w" fact="0"/>
                  <dgm:constr type="t" for="ch" forName="parentText4" refType="h" fact="0.4999"/>
                  <dgm:constr type="w" for="ch" forName="parentText4" refType="w" fact="0.3085"/>
                  <dgm:constr type="h" for="ch" forName="parentText4" refType="h" fact="0.5001"/>
                </dgm:constrLst>
              </dgm:else>
            </dgm:choose>
          </dgm:if>
          <dgm:else name="Name38">
            <dgm:alg type="composite">
              <dgm:param type="ar" val="1.9377"/>
            </dgm:alg>
            <dgm:choose name="Name39">
              <dgm:if name="Name4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l" for="ch" forName="childText1" refType="w" fact="0"/>
                  <dgm:constr type="t" for="ch" forName="childText1" refType="h" fact="0.218"/>
                  <dgm:constr type="w" for="ch" forName="childText1" refType="w" fact="0.2305"/>
                  <dgm:constr type="h" for="ch" forName="childText1" refType="h" fact="0.5218"/>
                  <dgm:constr type="l" for="ch" forName="childText2" refType="w" fact="0.2305"/>
                  <dgm:constr type="t" for="ch" forName="childText2" refType="h" fact="0.312"/>
                  <dgm:constr type="w" for="ch" forName="childText2" refType="w" fact="0.2305"/>
                  <dgm:constr type="h" for="ch" forName="childText2" refType="h" fact="0.5085"/>
                  <dgm:constr type="l" for="ch" forName="childText3" refType="w" fact="0.461"/>
                  <dgm:constr type="t" for="ch" forName="childText3" refType="h" fact="0.406"/>
                  <dgm:constr type="w" for="ch" forName="childText3" refType="w" fact="0.2305"/>
                  <dgm:constr type="h" for="ch" forName="childText3" refType="h" fact="0.5119"/>
                  <dgm:constr type="l" for="ch" forName="childText4" refType="w" fact="0.6915"/>
                  <dgm:constr type="t" for="ch" forName="childText4" refType="h" fact="0.5"/>
                  <dgm:constr type="w" for="ch" forName="childText4" refType="w" fact="0.2326"/>
                  <dgm:constr type="h" for="ch" forName="childText4" refType="h" fact="0.5179"/>
                  <dgm:constr type="l" for="ch" forName="parentText1" refType="w" fact="0"/>
                  <dgm:constr type="t" for="ch" forName="parentText1" refType="h" fact="0"/>
                  <dgm:constr type="w" for="ch" forName="parentText1" refType="w"/>
                  <dgm:constr type="h" for="ch" forName="parentText1" refType="h" fact="0.2821"/>
                  <dgm:constr type="l" for="ch" forName="parentText2" refType="w" fact="0.2305"/>
                  <dgm:constr type="t" for="ch" forName="parentText2" refType="h" fact="0.094"/>
                  <dgm:constr type="w" for="ch" forName="parentText2" refType="w" fact="0.7695"/>
                  <dgm:constr type="h" for="ch" forName="parentText2" refType="h" fact="0.2821"/>
                  <dgm:constr type="l" for="ch" forName="parentText3" refType="w" fact="0.461"/>
                  <dgm:constr type="t" for="ch" forName="parentText3" refType="h" fact="0.188"/>
                  <dgm:constr type="w" for="ch" forName="parentText3" refType="w" fact="0.539"/>
                  <dgm:constr type="h" for="ch" forName="parentText3" refType="h" fact="0.2821"/>
                  <dgm:constr type="l" for="ch" forName="parentText4" refType="w" fact="0.6915"/>
                  <dgm:constr type="t" for="ch" forName="parentText4" refType="h" fact="0.282"/>
                  <dgm:constr type="w" for="ch" forName="parentText4" refType="w" fact="0.3085"/>
                  <dgm:constr type="h" for="ch" forName="parentText4" refType="h" fact="0.2821"/>
                </dgm:constrLst>
              </dgm:if>
              <dgm:else name="Name4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l" for="ch" forName="childText1" refType="w" fact="0.7695"/>
                  <dgm:constr type="t" for="ch" forName="childText1" refType="h" fact="0.218"/>
                  <dgm:constr type="w" for="ch" forName="childText1" refType="w" fact="0.2305"/>
                  <dgm:constr type="h" for="ch" forName="childText1" refType="h" fact="0.5218"/>
                  <dgm:constr type="l" for="ch" forName="childText2" refType="w" fact="0.539"/>
                  <dgm:constr type="t" for="ch" forName="childText2" refType="h" fact="0.312"/>
                  <dgm:constr type="w" for="ch" forName="childText2" refType="w" fact="0.2305"/>
                  <dgm:constr type="h" for="ch" forName="childText2" refType="h" fact="0.5085"/>
                  <dgm:constr type="l" for="ch" forName="childText3" refType="w" fact="0.3085"/>
                  <dgm:constr type="t" for="ch" forName="childText3" refType="h" fact="0.406"/>
                  <dgm:constr type="w" for="ch" forName="childText3" refType="w" fact="0.2305"/>
                  <dgm:constr type="h" for="ch" forName="childText3" refType="h" fact="0.5119"/>
                  <dgm:constr type="l" for="ch" forName="childText4" refType="w" fact="0.076"/>
                  <dgm:constr type="t" for="ch" forName="childText4" refType="h" fact="0.5"/>
                  <dgm:constr type="w" for="ch" forName="childText4" refType="w" fact="0.2346"/>
                  <dgm:constr type="h" for="ch" forName="childText4" refType="h" fact="0.5179"/>
                  <dgm:constr type="l" for="ch" forName="parentText1" refType="w" fact="0"/>
                  <dgm:constr type="t" for="ch" forName="parentText1" refType="h" fact="0"/>
                  <dgm:constr type="w" for="ch" forName="parentText1" refType="w"/>
                  <dgm:constr type="h" for="ch" forName="parentText1" refType="h" fact="0.2821"/>
                  <dgm:constr type="l" for="ch" forName="parentText2" refType="w" fact="0"/>
                  <dgm:constr type="t" for="ch" forName="parentText2" refType="h" fact="0.094"/>
                  <dgm:constr type="w" for="ch" forName="parentText2" refType="w" fact="0.7695"/>
                  <dgm:constr type="h" for="ch" forName="parentText2" refType="h" fact="0.2821"/>
                  <dgm:constr type="l" for="ch" forName="parentText3" refType="w" fact="0"/>
                  <dgm:constr type="t" for="ch" forName="parentText3" refType="h" fact="0.188"/>
                  <dgm:constr type="w" for="ch" forName="parentText3" refType="w" fact="0.539"/>
                  <dgm:constr type="h" for="ch" forName="parentText3" refType="h" fact="0.2821"/>
                  <dgm:constr type="l" for="ch" forName="parentText4" refType="w" fact="0"/>
                  <dgm:constr type="t" for="ch" forName="parentText4" refType="h" fact="0.282"/>
                  <dgm:constr type="w" for="ch" forName="parentText4" refType="w" fact="0.3085"/>
                  <dgm:constr type="h" for="ch" forName="parentText4" refType="h" fact="0.2821"/>
                </dgm:constrLst>
              </dgm:else>
            </dgm:choose>
          </dgm:else>
        </dgm:choose>
      </dgm:if>
      <dgm:else name="Name42">
        <dgm:choose name="Name43">
          <dgm:if name="Name44" axis="ch ch" ptType="node node" func="cnt" op="equ" val="0">
            <dgm:alg type="composite">
              <dgm:param type="ar" val="2.9463"/>
            </dgm:alg>
            <dgm:choose name="Name45">
              <dgm:if name="Name46" func="var" arg="dir" op="equ" val="norm">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l" for="ch" forName="parentText1" refType="w" fact="0"/>
                  <dgm:constr type="t" for="ch" forName="parentText1" refType="h" fact="0"/>
                  <dgm:constr type="w" for="ch" forName="parentText1" refType="w"/>
                  <dgm:constr type="h" for="ch" forName="parentText1" refType="h" fact="0.4285"/>
                  <dgm:constr type="l" for="ch" forName="parentText2" refType="w" fact="0.1848"/>
                  <dgm:constr type="t" for="ch" forName="parentText2" refType="h" fact="0.1429"/>
                  <dgm:constr type="w" for="ch" forName="parentText2" refType="w" fact="0.8152"/>
                  <dgm:constr type="h" for="ch" forName="parentText2" refType="h" fact="0.4285"/>
                  <dgm:constr type="l" for="ch" forName="parentText3" refType="w" fact="0.3696"/>
                  <dgm:constr type="t" for="ch" forName="parentText3" refType="h" fact="0.2858"/>
                  <dgm:constr type="w" for="ch" forName="parentText3" refType="w" fact="0.6304"/>
                  <dgm:constr type="h" for="ch" forName="parentText3" refType="h" fact="0.4285"/>
                  <dgm:constr type="l" for="ch" forName="parentText4" refType="w" fact="0.5545"/>
                  <dgm:constr type="t" for="ch" forName="parentText4" refType="h" fact="0.4286"/>
                  <dgm:constr type="w" for="ch" forName="parentText4" refType="w" fact="0.4455"/>
                  <dgm:constr type="h" for="ch" forName="parentText4" refType="h" fact="0.4285"/>
                  <dgm:constr type="l" for="ch" forName="parentText5" refType="w" fact="0.7393"/>
                  <dgm:constr type="t" for="ch" forName="parentText5" refType="h" fact="0.5715"/>
                  <dgm:constr type="w" for="ch" forName="parentText5" refType="w" fact="0.2607"/>
                  <dgm:constr type="h" for="ch" forName="parentText5" refType="h" fact="0.4285"/>
                </dgm:constrLst>
              </dgm:if>
              <dgm:else name="Name47">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l" for="ch" forName="parentText1" refType="w" fact="0"/>
                  <dgm:constr type="t" for="ch" forName="parentText1" refType="h" fact="0"/>
                  <dgm:constr type="w" for="ch" forName="parentText1" refType="w"/>
                  <dgm:constr type="h" for="ch" forName="parentText1" refType="h" fact="0.4285"/>
                  <dgm:constr type="l" for="ch" forName="parentText2" refType="w" fact="0"/>
                  <dgm:constr type="t" for="ch" forName="parentText2" refType="h" fact="0.1429"/>
                  <dgm:constr type="w" for="ch" forName="parentText2" refType="w" fact="0.8152"/>
                  <dgm:constr type="h" for="ch" forName="parentText2" refType="h" fact="0.4285"/>
                  <dgm:constr type="l" for="ch" forName="parentText3" refType="w" fact="0"/>
                  <dgm:constr type="t" for="ch" forName="parentText3" refType="h" fact="0.2858"/>
                  <dgm:constr type="w" for="ch" forName="parentText3" refType="w" fact="0.6304"/>
                  <dgm:constr type="h" for="ch" forName="parentText3" refType="h" fact="0.4285"/>
                  <dgm:constr type="l" for="ch" forName="parentText4" refType="w" fact="0"/>
                  <dgm:constr type="t" for="ch" forName="parentText4" refType="h" fact="0.4286"/>
                  <dgm:constr type="w" for="ch" forName="parentText4" refType="w" fact="0.4455"/>
                  <dgm:constr type="h" for="ch" forName="parentText4" refType="h" fact="0.4285"/>
                  <dgm:constr type="l" for="ch" forName="parentText5" refType="w" fact="0"/>
                  <dgm:constr type="t" for="ch" forName="parentText5" refType="h" fact="0.5715"/>
                  <dgm:constr type="w" for="ch" forName="parentText5" refType="w" fact="0.2607"/>
                  <dgm:constr type="h" for="ch" forName="parentText5" refType="h" fact="0.4285"/>
                </dgm:constrLst>
              </dgm:else>
            </dgm:choose>
          </dgm:if>
          <dgm:else name="Name48">
            <dgm:alg type="composite">
              <dgm:param type="ar" val="1.7837"/>
            </dgm:alg>
            <dgm:choose name="Name49">
              <dgm:if name="Name5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5"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5"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5"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childText5" refType="primFontSz" refFor="des" refForName="parentText4" op="lte"/>
                  <dgm:constr type="primFontSz" for="des" forName="childText1" refType="primFontSz" refFor="des" refForName="parentText5" op="lte"/>
                  <dgm:constr type="primFontSz" for="des" forName="childText2" refType="primFontSz" refFor="des" refForName="parentText5" op="lte"/>
                  <dgm:constr type="primFontSz" for="des" forName="childText3" refType="primFontSz" refFor="des" refForName="parentText5" op="lte"/>
                  <dgm:constr type="primFontSz" for="des" forName="childText4" refType="primFontSz" refFor="des" refForName="parentText5" op="lte"/>
                  <dgm:constr type="primFontSz" for="des" forName="childText5" refType="primFontSz" refFor="des" refForName="parentText5"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primFontSz" for="des" forName="childText5" refType="primFontSz" refFor="des" refForName="childText1" op="equ"/>
                  <dgm:constr type="l" for="ch" forName="childText1" refType="w" fact="0"/>
                  <dgm:constr type="t" for="ch" forName="childText1" refType="h" fact="0.1997"/>
                  <dgm:constr type="w" for="ch" forName="childText1" refType="w" fact="0.18482"/>
                  <dgm:constr type="h" for="ch" forName="childText1" refType="h" fact="0.4763"/>
                  <dgm:constr type="l" for="ch" forName="childText2" refType="w" fact="0.1848"/>
                  <dgm:constr type="t" for="ch" forName="childText2" refType="h" fact="0.2862"/>
                  <dgm:constr type="w" for="ch" forName="childText2" refType="w" fact="0.18482"/>
                  <dgm:constr type="h" for="ch" forName="childText2" refType="h" fact="0.4763"/>
                  <dgm:constr type="l" for="ch" forName="childText3" refType="w" fact="0.3696"/>
                  <dgm:constr type="t" for="ch" forName="childText3" refType="h" fact="0.3727"/>
                  <dgm:constr type="w" for="ch" forName="childText3" refType="w" fact="0.18482"/>
                  <dgm:constr type="h" for="ch" forName="childText3" refType="h" fact="0.4763"/>
                  <dgm:constr type="l" for="ch" forName="childText4" refType="w" fact="0.5545"/>
                  <dgm:constr type="t" for="ch" forName="childText4" refType="h" fact="0.4592"/>
                  <dgm:constr type="w" for="ch" forName="childText4" refType="w" fact="0.18482"/>
                  <dgm:constr type="h" for="ch" forName="childText4" refType="h" fact="0.4763"/>
                  <dgm:constr type="l" for="ch" forName="childText5" refType="w" fact="0.7393"/>
                  <dgm:constr type="t" for="ch" forName="childText5" refType="h" fact="0.5457"/>
                  <dgm:constr type="w" for="ch" forName="childText5" refType="w" fact="0.18482"/>
                  <dgm:constr type="h" for="ch" forName="childText5" refType="h" fact="0.4763"/>
                  <dgm:constr type="l" for="ch" forName="parentText1" refType="w" fact="0"/>
                  <dgm:constr type="t" for="ch" forName="parentText1" refType="h" fact="0"/>
                  <dgm:constr type="w" for="ch" forName="parentText1" refType="w"/>
                  <dgm:constr type="h" for="ch" forName="parentText1" refType="h" fact="0.2594"/>
                  <dgm:constr type="l" for="ch" forName="parentText2" refType="w" fact="0.1848"/>
                  <dgm:constr type="t" for="ch" forName="parentText2" refType="h" fact="0.0865"/>
                  <dgm:constr type="w" for="ch" forName="parentText2" refType="w" fact="0.8152"/>
                  <dgm:constr type="h" for="ch" forName="parentText2" refType="h" fact="0.2594"/>
                  <dgm:constr type="l" for="ch" forName="parentText3" refType="w" fact="0.3696"/>
                  <dgm:constr type="t" for="ch" forName="parentText3" refType="h" fact="0.173"/>
                  <dgm:constr type="w" for="ch" forName="parentText3" refType="w" fact="0.6304"/>
                  <dgm:constr type="h" for="ch" forName="parentText3" refType="h" fact="0.2594"/>
                  <dgm:constr type="l" for="ch" forName="parentText4" refType="w" fact="0.5545"/>
                  <dgm:constr type="t" for="ch" forName="parentText4" refType="h" fact="0.2595"/>
                  <dgm:constr type="w" for="ch" forName="parentText4" refType="w" fact="0.4455"/>
                  <dgm:constr type="h" for="ch" forName="parentText4" refType="h" fact="0.2594"/>
                  <dgm:constr type="l" for="ch" forName="parentText5" refType="w" fact="0.7393"/>
                  <dgm:constr type="t" for="ch" forName="parentText5" refType="h" fact="0.346"/>
                  <dgm:constr type="w" for="ch" forName="parentText5" refType="w" fact="0.2607"/>
                  <dgm:constr type="h" for="ch" forName="parentText5" refType="h" fact="0.2594"/>
                </dgm:constrLst>
              </dgm:if>
              <dgm:else name="Name5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5"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5"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5"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childText5" refType="primFontSz" refFor="des" refForName="parentText4" op="lte"/>
                  <dgm:constr type="primFontSz" for="des" forName="childText1" refType="primFontSz" refFor="des" refForName="parentText5" op="lte"/>
                  <dgm:constr type="primFontSz" for="des" forName="childText2" refType="primFontSz" refFor="des" refForName="parentText5" op="lte"/>
                  <dgm:constr type="primFontSz" for="des" forName="childText3" refType="primFontSz" refFor="des" refForName="parentText5" op="lte"/>
                  <dgm:constr type="primFontSz" for="des" forName="childText4" refType="primFontSz" refFor="des" refForName="parentText5" op="lte"/>
                  <dgm:constr type="primFontSz" for="des" forName="childText5" refType="primFontSz" refFor="des" refForName="parentText5"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primFontSz" for="des" forName="childText5" refType="primFontSz" refFor="des" refForName="childText1" op="equ"/>
                  <dgm:constr type="l" for="ch" forName="childText1" refType="w" fact="0.81518"/>
                  <dgm:constr type="t" for="ch" forName="childText1" refType="h" fact="0.1997"/>
                  <dgm:constr type="w" for="ch" forName="childText1" refType="w" fact="0.18482"/>
                  <dgm:constr type="h" for="ch" forName="childText1" refType="h" fact="0.4763"/>
                  <dgm:constr type="l" for="ch" forName="childText2" refType="w" fact="0.63036"/>
                  <dgm:constr type="t" for="ch" forName="childText2" refType="h" fact="0.2862"/>
                  <dgm:constr type="w" for="ch" forName="childText2" refType="w" fact="0.18482"/>
                  <dgm:constr type="h" for="ch" forName="childText2" refType="h" fact="0.4763"/>
                  <dgm:constr type="l" for="ch" forName="childText3" refType="w" fact="0.44554"/>
                  <dgm:constr type="t" for="ch" forName="childText3" refType="h" fact="0.3727"/>
                  <dgm:constr type="w" for="ch" forName="childText3" refType="w" fact="0.18482"/>
                  <dgm:constr type="h" for="ch" forName="childText3" refType="h" fact="0.4763"/>
                  <dgm:constr type="l" for="ch" forName="childText4" refType="w" fact="0.26072"/>
                  <dgm:constr type="t" for="ch" forName="childText4" refType="h" fact="0.4592"/>
                  <dgm:constr type="w" for="ch" forName="childText4" refType="w" fact="0.18482"/>
                  <dgm:constr type="h" for="ch" forName="childText4" refType="h" fact="0.4763"/>
                  <dgm:constr type="l" for="ch" forName="childText5" refType="w" fact="0.0759"/>
                  <dgm:constr type="t" for="ch" forName="childText5" refType="h" fact="0.5457"/>
                  <dgm:constr type="w" for="ch" forName="childText5" refType="w" fact="0.18482"/>
                  <dgm:constr type="h" for="ch" forName="childText5" refType="h" fact="0.4763"/>
                  <dgm:constr type="l" for="ch" forName="parentText1" refType="w" fact="0"/>
                  <dgm:constr type="t" for="ch" forName="parentText1" refType="h" fact="0"/>
                  <dgm:constr type="w" for="ch" forName="parentText1" refType="w"/>
                  <dgm:constr type="h" for="ch" forName="parentText1" refType="h" fact="0.2594"/>
                  <dgm:constr type="l" for="ch" forName="parentText2" refType="w" fact="0"/>
                  <dgm:constr type="t" for="ch" forName="parentText2" refType="h" fact="0.0865"/>
                  <dgm:constr type="w" for="ch" forName="parentText2" refType="w" fact="0.8152"/>
                  <dgm:constr type="h" for="ch" forName="parentText2" refType="h" fact="0.2594"/>
                  <dgm:constr type="l" for="ch" forName="parentText3" refType="w" fact="0"/>
                  <dgm:constr type="t" for="ch" forName="parentText3" refType="h" fact="0.173"/>
                  <dgm:constr type="w" for="ch" forName="parentText3" refType="w" fact="0.6304"/>
                  <dgm:constr type="h" for="ch" forName="parentText3" refType="h" fact="0.2594"/>
                  <dgm:constr type="l" for="ch" forName="parentText4" refType="w" fact="0"/>
                  <dgm:constr type="t" for="ch" forName="parentText4" refType="h" fact="0.2595"/>
                  <dgm:constr type="w" for="ch" forName="parentText4" refType="w" fact="0.4455"/>
                  <dgm:constr type="h" for="ch" forName="parentText4" refType="h" fact="0.2594"/>
                  <dgm:constr type="l" for="ch" forName="parentText5" refType="w" fact="0"/>
                  <dgm:constr type="t" for="ch" forName="parentText5" refType="h" fact="0.346"/>
                  <dgm:constr type="w" for="ch" forName="parentText5" refType="w" fact="0.2607"/>
                  <dgm:constr type="h" for="ch" forName="parentText5" refType="h" fact="0.2594"/>
                </dgm:constrLst>
              </dgm:else>
            </dgm:choose>
          </dgm:else>
        </dgm:choose>
      </dgm:else>
    </dgm:choose>
    <dgm:forEach name="Name52" axis="ch" ptType="node" cnt="1">
      <dgm:layoutNode name="parentText1" styleLbl="node1">
        <dgm:varLst>
          <dgm:chMax/>
          <dgm:chPref val="3"/>
          <dgm:bulletEnabled val="1"/>
        </dgm:varLst>
        <dgm:choose name="Name53">
          <dgm:if name="Name54"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55">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56">
        <dgm:if name="Name57" axis="ch" ptType="node" func="cnt" op="gte" val="1">
          <dgm:layoutNode name="childText1"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8"/>
      </dgm:choose>
    </dgm:forEach>
    <dgm:forEach name="Name59" axis="ch" ptType="node" st="2" cnt="1">
      <dgm:layoutNode name="parentText2" styleLbl="node1">
        <dgm:varLst>
          <dgm:chMax/>
          <dgm:chPref val="3"/>
          <dgm:bulletEnabled val="1"/>
        </dgm:varLst>
        <dgm:choose name="Name60">
          <dgm:if name="Name61"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62">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63">
        <dgm:if name="Name64" axis="ch" ptType="node" func="cnt" op="gte" val="1">
          <dgm:layoutNode name="childText2"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5"/>
      </dgm:choose>
    </dgm:forEach>
    <dgm:forEach name="Name66" axis="ch" ptType="node" st="3" cnt="1">
      <dgm:layoutNode name="parentText3" styleLbl="node1">
        <dgm:varLst>
          <dgm:chMax/>
          <dgm:chPref val="3"/>
          <dgm:bulletEnabled val="1"/>
        </dgm:varLst>
        <dgm:choose name="Name67">
          <dgm:if name="Name68"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69">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70">
        <dgm:if name="Name71" axis="ch" ptType="node" func="cnt" op="gte" val="1">
          <dgm:layoutNode name="childText3"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2"/>
      </dgm:choose>
    </dgm:forEach>
    <dgm:forEach name="Name73" axis="ch" ptType="node" st="4" cnt="1">
      <dgm:layoutNode name="parentText4" styleLbl="node1">
        <dgm:varLst>
          <dgm:chMax/>
          <dgm:chPref val="3"/>
          <dgm:bulletEnabled val="1"/>
        </dgm:varLst>
        <dgm:choose name="Name74">
          <dgm:if name="Name75"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76">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77">
        <dgm:if name="Name78" axis="ch" ptType="node" func="cnt" op="gte" val="1">
          <dgm:layoutNode name="childText4"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9"/>
      </dgm:choose>
    </dgm:forEach>
    <dgm:forEach name="Name80" axis="ch" ptType="node" st="5" cnt="1">
      <dgm:layoutNode name="parentText5" styleLbl="node1">
        <dgm:varLst>
          <dgm:chMax/>
          <dgm:chPref val="3"/>
          <dgm:bulletEnabled val="1"/>
        </dgm:varLst>
        <dgm:choose name="Name81">
          <dgm:if name="Name82"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83">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84">
        <dgm:if name="Name85" axis="ch" ptType="node" func="cnt" op="gte" val="1">
          <dgm:layoutNode name="childText5"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6"/>
      </dgm:choose>
    </dgm:forEach>
  </dgm:layoutNode>
</dgm:layoutDef>
</file>

<file path=ppt/diagrams/layout2.xml><?xml version="1.0" encoding="utf-8"?>
<dgm:layoutDef xmlns:dgm="http://schemas.openxmlformats.org/drawingml/2006/diagram" xmlns:a="http://schemas.openxmlformats.org/drawingml/2006/main" uniqueId="urn:microsoft.com/office/officeart/2009/3/layout/IncreasingArrowsProcess">
  <dgm:title val=""/>
  <dgm:desc val=""/>
  <dgm:catLst>
    <dgm:cat type="process" pri="55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sampData>
  <dgm:styleData>
    <dgm:dataModel>
      <dgm:ptLst>
        <dgm:pt modelId="0" type="doc"/>
        <dgm:pt modelId="10">
          <dgm:prSet phldr="1"/>
        </dgm:pt>
        <dgm:pt modelId="11">
          <dgm:prSet phldr="1"/>
        </dgm:pt>
        <dgm:pt modelId="20">
          <dgm:prSet phldr="1"/>
        </dgm:pt>
        <dgm:pt modelId="21">
          <dgm:prSet phldr="1"/>
        </dgm:pt>
      </dgm:ptLst>
      <dgm:cxnLst>
        <dgm:cxn modelId="40" srcId="0" destId="10" srcOrd="0" destOrd="0"/>
        <dgm:cxn modelId="12" srcId="10" destId="11" srcOrd="0" destOrd="0"/>
        <dgm:cxn modelId="50" srcId="0" destId="20" srcOrd="1" destOrd="0"/>
        <dgm:cxn modelId="22" srcId="20" destId="21" srcOrd="0" destOrd="0"/>
      </dgm:cxnLst>
      <dgm:bg/>
      <dgm:whole/>
    </dgm:dataModel>
  </dgm:styleData>
  <dgm:clr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clrData>
  <dgm:layoutNode name="Name0">
    <dgm:varLst>
      <dgm:chMax val="5"/>
      <dgm:chPref val="5"/>
      <dgm:dir/>
      <dgm:animLvl val="lvl"/>
    </dgm:varLst>
    <dgm:shape xmlns:r="http://schemas.openxmlformats.org/officeDocument/2006/relationships" r:blip="">
      <dgm:adjLst/>
    </dgm:shape>
    <dgm:choose name="Name1">
      <dgm:if name="Name2" axis="ch" ptType="node" func="cnt" op="equ" val="1">
        <dgm:choose name="Name3">
          <dgm:if name="Name4" axis="ch ch" ptType="node node" func="cnt" op="equ" val="0">
            <dgm:alg type="composite">
              <dgm:param type="ar" val="6.8662"/>
            </dgm:alg>
            <dgm:choose name="Name5">
              <dgm:if name="Name6" func="var" arg="dir" op="equ" val="norm">
                <dgm:constrLst>
                  <dgm:constr type="primFontSz" for="des" forName="parentText1" val="65"/>
                  <dgm:constr type="l" for="ch" forName="parentText1" refType="w" fact="0"/>
                  <dgm:constr type="t" for="ch" forName="parentText1" refType="h" fact="0"/>
                  <dgm:constr type="w" for="ch" forName="parentText1" refType="w"/>
                  <dgm:constr type="h" for="ch" forName="parentText1" refType="h"/>
                </dgm:constrLst>
              </dgm:if>
              <dgm:else name="Name7">
                <dgm:constrLst>
                  <dgm:constr type="primFontSz" for="des" forName="parentText1" val="65"/>
                  <dgm:constr type="l" for="ch" forName="parentText1" refType="w" fact="0"/>
                  <dgm:constr type="t" for="ch" forName="parentText1" refType="h" fact="0"/>
                  <dgm:constr type="w" for="ch" forName="parentText1" refType="w"/>
                  <dgm:constr type="h" for="ch" forName="parentText1" refType="h"/>
                </dgm:constrLst>
              </dgm:else>
            </dgm:choose>
          </dgm:if>
          <dgm:else name="Name8">
            <dgm:alg type="composite">
              <dgm:param type="ar" val="1.9864"/>
            </dgm:alg>
            <dgm:choose name="Name9">
              <dgm:if name="Name10" func="var" arg="dir" op="equ" val="norm">
                <dgm:constrLst>
                  <dgm:constr type="primFontSz" for="des" forName="childText1" val="65"/>
                  <dgm:constr type="primFontSz" for="des" forName="parentText1" val="65"/>
                  <dgm:constr type="primFontSz" for="des" forName="childText1" refType="primFontSz" refFor="des" refForName="parentText1" op="lte"/>
                  <dgm:constr type="l" for="ch" forName="parentText1" refType="w" fact="0"/>
                  <dgm:constr type="t" for="ch" forName="parentText1" refType="h" fact="0"/>
                  <dgm:constr type="w" for="ch" forName="parentText1" refType="w"/>
                  <dgm:constr type="h" for="ch" forName="parentText1" refType="h" fact="0.2893"/>
                  <dgm:constr type="l" for="ch" forName="childText1" refType="w" fact="0"/>
                  <dgm:constr type="t" for="ch" forName="childText1" refType="h" fact="0.224"/>
                  <dgm:constr type="w" for="ch" forName="childText1" refType="w" fact="0.9241"/>
                  <dgm:constr type="h" for="ch" forName="childText1" refType="h" fact="0.776"/>
                </dgm:constrLst>
              </dgm:if>
              <dgm:else name="Name11">
                <dgm:constrLst>
                  <dgm:constr type="primFontSz" for="des" forName="childText1" val="65"/>
                  <dgm:constr type="primFontSz" for="des" forName="parentText1" val="65"/>
                  <dgm:constr type="primFontSz" for="des" forName="childText1" refType="primFontSz" refFor="des" refForName="parentText1" op="lte"/>
                  <dgm:constr type="l" for="ch" forName="parentText1" refType="w" fact="0"/>
                  <dgm:constr type="t" for="ch" forName="parentText1" refType="h" fact="0"/>
                  <dgm:constr type="w" for="ch" forName="parentText1" refType="w"/>
                  <dgm:constr type="h" for="ch" forName="parentText1" refType="h" fact="0.2893"/>
                  <dgm:constr type="l" for="ch" forName="childText1" refType="w" fact="0.076"/>
                  <dgm:constr type="t" for="ch" forName="childText1" refType="h" fact="0.224"/>
                  <dgm:constr type="w" for="ch" forName="childText1" refType="w" fact="0.9241"/>
                  <dgm:constr type="h" for="ch" forName="childText1" refType="h" fact="0.776"/>
                </dgm:constrLst>
              </dgm:else>
            </dgm:choose>
          </dgm:else>
        </dgm:choose>
      </dgm:if>
      <dgm:if name="Name12" axis="ch" ptType="node" func="cnt" op="equ" val="2">
        <dgm:choose name="Name13">
          <dgm:if name="Name14" axis="ch ch" ptType="node node" func="cnt" op="equ" val="0">
            <dgm:alg type="composite">
              <dgm:param type="ar" val="5.1498"/>
            </dgm:alg>
            <dgm:choose name="Name15">
              <dgm:if name="Name16" func="var" arg="dir" op="equ" val="norm">
                <dgm:constrLst>
                  <dgm:constr type="primFontSz" for="des" forName="parentText1" val="65"/>
                  <dgm:constr type="primFontSz" for="des" forName="parentText2" refType="primFontSz" refFor="des" refForName="parentText1" op="equ"/>
                  <dgm:constr type="l" for="ch" forName="parentText1" refType="w" fact="0"/>
                  <dgm:constr type="t" for="ch" forName="parentText1" refType="h" fact="0"/>
                  <dgm:constr type="w" for="ch" forName="parentText1" refType="w"/>
                  <dgm:constr type="h" for="ch" forName="parentText1" refType="h" fact="0.7501"/>
                  <dgm:constr type="l" for="ch" forName="parentText2" refType="w" fact="0.462"/>
                  <dgm:constr type="t" for="ch" forName="parentText2" refType="h" fact="0.2499"/>
                  <dgm:constr type="w" for="ch" forName="parentText2" refType="w" fact="0.538"/>
                  <dgm:constr type="h" for="ch" forName="parentText2" refType="h" fact="0.7501"/>
                </dgm:constrLst>
              </dgm:if>
              <dgm:else name="Name17">
                <dgm:constrLst>
                  <dgm:constr type="primFontSz" for="des" forName="parentText1" val="65"/>
                  <dgm:constr type="primFontSz" for="des" forName="parentText2" refType="primFontSz" refFor="des" refForName="parentText1" op="equ"/>
                  <dgm:constr type="l" for="ch" forName="parentText1" refType="w" fact="0"/>
                  <dgm:constr type="t" for="ch" forName="parentText1" refType="h" fact="0"/>
                  <dgm:constr type="w" for="ch" forName="parentText1" refType="w"/>
                  <dgm:constr type="h" for="ch" forName="parentText1" refType="h" fact="0.7501"/>
                  <dgm:constr type="l" for="ch" forName="parentText2" refType="w" fact="0"/>
                  <dgm:constr type="t" for="ch" forName="parentText2" refType="h" fact="0.2499"/>
                  <dgm:constr type="w" for="ch" forName="parentText2" refType="w" fact="0.538"/>
                  <dgm:constr type="h" for="ch" forName="parentText2" refType="h" fact="0.7501"/>
                </dgm:constrLst>
              </dgm:else>
            </dgm:choose>
          </dgm:if>
          <dgm:else name="Name18">
            <dgm:alg type="composite">
              <dgm:param type="ar" val="2.0563"/>
            </dgm:alg>
            <dgm:choose name="Name19">
              <dgm:if name="Name2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parentText2" refType="primFontSz" refFor="des" refForName="parentText1" op="equ"/>
                  <dgm:constr type="primFontSz" for="des" forName="childText2" refType="primFontSz" refFor="des" refForName="childText1" op="equ"/>
                  <dgm:constr type="l" for="ch" forName="parentText1" refType="w" fact="0"/>
                  <dgm:constr type="t" for="ch" forName="parentText1" refType="h" fact="0"/>
                  <dgm:constr type="w" for="ch" forName="parentText1" refType="w"/>
                  <dgm:constr type="h" for="ch" forName="parentText1" refType="h" fact="0.2995"/>
                  <dgm:constr type="l" for="ch" forName="parentText2" refType="w" fact="0.462"/>
                  <dgm:constr type="t" for="ch" forName="parentText2" refType="h" fact="0.0998"/>
                  <dgm:constr type="w" for="ch" forName="parentText2" refType="w" fact="0.538"/>
                  <dgm:constr type="h" for="ch" forName="parentText2" refType="h" fact="0.2995"/>
                  <dgm:constr type="l" for="ch" forName="childText1" refType="w" fact="0"/>
                  <dgm:constr type="t" for="ch" forName="childText1" refType="h" fact="0.2317"/>
                  <dgm:constr type="w" for="ch" forName="childText1" refType="w" fact="0.462"/>
                  <dgm:constr type="h" for="ch" forName="childText1" refType="h" fact="0.6685"/>
                  <dgm:constr type="l" for="ch" forName="childText2" refType="w" fact="0.462"/>
                  <dgm:constr type="t" for="ch" forName="childText2" refType="h" fact="0.3315"/>
                  <dgm:constr type="w" for="ch" forName="childText2" refType="w" fact="0.462"/>
                  <dgm:constr type="h" for="ch" forName="childText2" refType="h" fact="0.6685"/>
                </dgm:constrLst>
              </dgm:if>
              <dgm:else name="Name2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parentText2" refType="primFontSz" refFor="des" refForName="parentText1" op="equ"/>
                  <dgm:constr type="primFontSz" for="des" forName="childText2" refType="primFontSz" refFor="des" refForName="childText1" op="equ"/>
                  <dgm:constr type="l" for="ch" forName="parentText1" refType="w" fact="0"/>
                  <dgm:constr type="t" for="ch" forName="parentText1" refType="h" fact="0"/>
                  <dgm:constr type="w" for="ch" forName="parentText1" refType="w"/>
                  <dgm:constr type="h" for="ch" forName="parentText1" refType="h" fact="0.2995"/>
                  <dgm:constr type="l" for="ch" forName="parentText2" refType="w" fact="0"/>
                  <dgm:constr type="t" for="ch" forName="parentText2" refType="h" fact="0.0998"/>
                  <dgm:constr type="w" for="ch" forName="parentText2" refType="w" fact="0.538"/>
                  <dgm:constr type="h" for="ch" forName="parentText2" refType="h" fact="0.2995"/>
                  <dgm:constr type="l" for="ch" forName="childText1" refType="w" fact="0.538"/>
                  <dgm:constr type="t" for="ch" forName="childText1" refType="h" fact="0.2317"/>
                  <dgm:constr type="w" for="ch" forName="childText1" refType="w" fact="0.462"/>
                  <dgm:constr type="h" for="ch" forName="childText1" refType="h" fact="0.6685"/>
                  <dgm:constr type="l" for="ch" forName="childText2" refType="w" fact="0.076"/>
                  <dgm:constr type="t" for="ch" forName="childText2" refType="h" fact="0.3315"/>
                  <dgm:constr type="w" for="ch" forName="childText2" refType="w" fact="0.462"/>
                  <dgm:constr type="h" for="ch" forName="childText2" refType="h" fact="0.6685"/>
                </dgm:constrLst>
              </dgm:else>
            </dgm:choose>
          </dgm:else>
        </dgm:choose>
      </dgm:if>
      <dgm:if name="Name22" axis="ch" ptType="node" func="cnt" op="equ" val="3">
        <dgm:choose name="Name23">
          <dgm:if name="Name24" axis="ch ch" ptType="node node" func="cnt" op="equ" val="0">
            <dgm:alg type="composite">
              <dgm:param type="ar" val="4.1198"/>
            </dgm:alg>
            <dgm:choose name="Name25">
              <dgm:if name="Name26" func="var" arg="dir" op="equ" val="norm">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l" for="ch" forName="parentText1" refType="w" fact="0"/>
                  <dgm:constr type="t" for="ch" forName="parentText1" refType="h" fact="0"/>
                  <dgm:constr type="w" for="ch" forName="parentText1" refType="w"/>
                  <dgm:constr type="h" for="ch" forName="parentText1" refType="h" fact="0.6"/>
                  <dgm:constr type="l" for="ch" forName="parentText2" refType="w" fact="0.308"/>
                  <dgm:constr type="t" for="ch" forName="parentText2" refType="h" fact="0.2"/>
                  <dgm:constr type="w" for="ch" forName="parentText2" refType="w" fact="0.692"/>
                  <dgm:constr type="h" for="ch" forName="parentText2" refType="h" fact="0.6"/>
                  <dgm:constr type="l" for="ch" forName="parentText3" refType="w" fact="0.616"/>
                  <dgm:constr type="t" for="ch" forName="parentText3" refType="h" fact="0.4"/>
                  <dgm:constr type="w" for="ch" forName="parentText3" refType="w" fact="0.384"/>
                  <dgm:constr type="h" for="ch" forName="parentText3" refType="h" fact="0.6"/>
                </dgm:constrLst>
              </dgm:if>
              <dgm:else name="Name27">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l" for="ch" forName="parentText1" refType="w" fact="0"/>
                  <dgm:constr type="t" for="ch" forName="parentText1" refType="h" fact="0"/>
                  <dgm:constr type="w" for="ch" forName="parentText1" refType="w"/>
                  <dgm:constr type="h" for="ch" forName="parentText1" refType="h" fact="0.6"/>
                  <dgm:constr type="l" for="ch" forName="parentText2" refType="w" fact="0"/>
                  <dgm:constr type="t" for="ch" forName="parentText2" refType="h" fact="0.2"/>
                  <dgm:constr type="w" for="ch" forName="parentText2" refType="w" fact="0.692"/>
                  <dgm:constr type="h" for="ch" forName="parentText2" refType="h" fact="0.6"/>
                  <dgm:constr type="l" for="ch" forName="parentText3" refType="w" fact="0"/>
                  <dgm:constr type="t" for="ch" forName="parentText3" refType="h" fact="0.4"/>
                  <dgm:constr type="w" for="ch" forName="parentText3" refType="w" fact="0.384"/>
                  <dgm:constr type="h" for="ch" forName="parentText3" refType="h" fact="0.6"/>
                </dgm:constrLst>
              </dgm:else>
            </dgm:choose>
          </dgm:if>
          <dgm:else name="Name28">
            <dgm:alg type="composite">
              <dgm:param type="ar" val="2.0702"/>
            </dgm:alg>
            <dgm:choose name="Name29">
              <dgm:if name="Name3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parentText2" refType="primFontSz" refFor="des" refForName="parentText1" op="equ"/>
                  <dgm:constr type="primFontSz" for="des" forName="parentText3"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l" for="ch" forName="childText1" refType="w" fact="0"/>
                  <dgm:constr type="t" for="ch" forName="childText1" refType="h" fact="0.2325"/>
                  <dgm:constr type="w" for="ch" forName="childText1" refType="w" fact="0.308"/>
                  <dgm:constr type="h" for="ch" forName="childText1" refType="h" fact="0.5808"/>
                  <dgm:constr type="l" for="ch" forName="childText2" refType="w" fact="0.308"/>
                  <dgm:constr type="t" for="ch" forName="childText2" refType="h" fact="0.333"/>
                  <dgm:constr type="w" for="ch" forName="childText2" refType="w" fact="0.308"/>
                  <dgm:constr type="h" for="ch" forName="childText2" refType="h" fact="0.5808"/>
                  <dgm:constr type="l" for="ch" forName="childText3" refType="w" fact="0.616"/>
                  <dgm:constr type="t" for="ch" forName="childText3" refType="h" fact="0.4335"/>
                  <dgm:constr type="w" for="ch" forName="childText3" refType="w" fact="0.308"/>
                  <dgm:constr type="h" for="ch" forName="childText3" refType="h" fact="0.5723"/>
                  <dgm:constr type="l" for="ch" forName="parentText1" refType="w" fact="0"/>
                  <dgm:constr type="t" for="ch" forName="parentText1" refType="h" fact="0"/>
                  <dgm:constr type="w" for="ch" forName="parentText1" refType="w"/>
                  <dgm:constr type="h" for="ch" forName="parentText1" refType="h" fact="0.3015"/>
                  <dgm:constr type="l" for="ch" forName="parentText2" refType="w" fact="0.308"/>
                  <dgm:constr type="t" for="ch" forName="parentText2" refType="h" fact="0.1005"/>
                  <dgm:constr type="w" for="ch" forName="parentText2" refType="w" fact="0.692"/>
                  <dgm:constr type="h" for="ch" forName="parentText2" refType="h" fact="0.3015"/>
                  <dgm:constr type="l" for="ch" forName="parentText3" refType="w" fact="0.616"/>
                  <dgm:constr type="t" for="ch" forName="parentText3" refType="h" fact="0.201"/>
                  <dgm:constr type="w" for="ch" forName="parentText3" refType="w" fact="0.384"/>
                  <dgm:constr type="h" for="ch" forName="parentText3" refType="h" fact="0.3015"/>
                </dgm:constrLst>
              </dgm:if>
              <dgm:else name="Name3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parentText2" refType="primFontSz" refFor="des" refForName="parentText1" op="equ"/>
                  <dgm:constr type="primFontSz" for="des" forName="parentText3"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l" for="ch" forName="childText1" refType="w" fact="0.692"/>
                  <dgm:constr type="t" for="ch" forName="childText1" refType="h" fact="0.2325"/>
                  <dgm:constr type="w" for="ch" forName="childText1" refType="w" fact="0.308"/>
                  <dgm:constr type="h" for="ch" forName="childText1" refType="h" fact="0.5808"/>
                  <dgm:constr type="l" for="ch" forName="childText2" refType="w" fact="0.384"/>
                  <dgm:constr type="t" for="ch" forName="childText2" refType="h" fact="0.333"/>
                  <dgm:constr type="w" for="ch" forName="childText2" refType="w" fact="0.308"/>
                  <dgm:constr type="h" for="ch" forName="childText2" refType="h" fact="0.5808"/>
                  <dgm:constr type="l" for="ch" forName="childText3" refType="w" fact="0.076"/>
                  <dgm:constr type="t" for="ch" forName="childText3" refType="h" fact="0.4335"/>
                  <dgm:constr type="w" for="ch" forName="childText3" refType="w" fact="0.308"/>
                  <dgm:constr type="h" for="ch" forName="childText3" refType="h" fact="0.5723"/>
                  <dgm:constr type="l" for="ch" forName="parentText1" refType="w" fact="0"/>
                  <dgm:constr type="t" for="ch" forName="parentText1" refType="h" fact="0"/>
                  <dgm:constr type="w" for="ch" forName="parentText1" refType="w"/>
                  <dgm:constr type="h" for="ch" forName="parentText1" refType="h" fact="0.3015"/>
                  <dgm:constr type="l" for="ch" forName="parentText2" refType="w" fact="0"/>
                  <dgm:constr type="t" for="ch" forName="parentText2" refType="h" fact="0.1005"/>
                  <dgm:constr type="w" for="ch" forName="parentText2" refType="w" fact="0.692"/>
                  <dgm:constr type="h" for="ch" forName="parentText2" refType="h" fact="0.3015"/>
                  <dgm:constr type="l" for="ch" forName="parentText3" refType="w" fact="0"/>
                  <dgm:constr type="t" for="ch" forName="parentText3" refType="h" fact="0.201"/>
                  <dgm:constr type="w" for="ch" forName="parentText3" refType="w" fact="0.384"/>
                  <dgm:constr type="h" for="ch" forName="parentText3" refType="h" fact="0.3015"/>
                </dgm:constrLst>
              </dgm:else>
            </dgm:choose>
          </dgm:else>
        </dgm:choose>
      </dgm:if>
      <dgm:if name="Name32" axis="ch" ptType="node" func="cnt" op="equ" val="4">
        <dgm:choose name="Name33">
          <dgm:if name="Name34" axis="ch ch" ptType="node node" func="cnt" op="equ" val="0">
            <dgm:alg type="composite">
              <dgm:param type="ar" val="3.435"/>
            </dgm:alg>
            <dgm:choose name="Name35">
              <dgm:if name="Name36" func="var" arg="dir" op="equ" val="norm">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l" for="ch" forName="parentText1" refType="w" fact="0"/>
                  <dgm:constr type="t" for="ch" forName="parentText1" refType="h" fact="0"/>
                  <dgm:constr type="w" for="ch" forName="parentText1" refType="w"/>
                  <dgm:constr type="h" for="ch" forName="parentText1" refType="h" fact="0.5001"/>
                  <dgm:constr type="l" for="ch" forName="parentText2" refType="w" fact="0.2305"/>
                  <dgm:constr type="t" for="ch" forName="parentText2" refType="h" fact="0.1666"/>
                  <dgm:constr type="w" for="ch" forName="parentText2" refType="w" fact="0.7695"/>
                  <dgm:constr type="h" for="ch" forName="parentText2" refType="h" fact="0.5001"/>
                  <dgm:constr type="l" for="ch" forName="parentText3" refType="w" fact="0.461"/>
                  <dgm:constr type="t" for="ch" forName="parentText3" refType="h" fact="0.3333"/>
                  <dgm:constr type="w" for="ch" forName="parentText3" refType="w" fact="0.539"/>
                  <dgm:constr type="h" for="ch" forName="parentText3" refType="h" fact="0.5001"/>
                  <dgm:constr type="l" for="ch" forName="parentText4" refType="w" fact="0.6915"/>
                  <dgm:constr type="t" for="ch" forName="parentText4" refType="h" fact="0.4999"/>
                  <dgm:constr type="w" for="ch" forName="parentText4" refType="w" fact="0.3085"/>
                  <dgm:constr type="h" for="ch" forName="parentText4" refType="h" fact="0.5001"/>
                </dgm:constrLst>
              </dgm:if>
              <dgm:else name="Name37">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l" for="ch" forName="parentText1" refType="w" fact="0"/>
                  <dgm:constr type="t" for="ch" forName="parentText1" refType="h" fact="0"/>
                  <dgm:constr type="w" for="ch" forName="parentText1" refType="w"/>
                  <dgm:constr type="h" for="ch" forName="parentText1" refType="h" fact="0.5001"/>
                  <dgm:constr type="l" for="ch" forName="parentText2" refType="w" fact="0"/>
                  <dgm:constr type="t" for="ch" forName="parentText2" refType="h" fact="0.1666"/>
                  <dgm:constr type="w" for="ch" forName="parentText2" refType="w" fact="0.7695"/>
                  <dgm:constr type="h" for="ch" forName="parentText2" refType="h" fact="0.5001"/>
                  <dgm:constr type="l" for="ch" forName="parentText3" refType="w" fact="0"/>
                  <dgm:constr type="t" for="ch" forName="parentText3" refType="h" fact="0.3333"/>
                  <dgm:constr type="w" for="ch" forName="parentText3" refType="w" fact="0.539"/>
                  <dgm:constr type="h" for="ch" forName="parentText3" refType="h" fact="0.5001"/>
                  <dgm:constr type="l" for="ch" forName="parentText4" refType="w" fact="0"/>
                  <dgm:constr type="t" for="ch" forName="parentText4" refType="h" fact="0.4999"/>
                  <dgm:constr type="w" for="ch" forName="parentText4" refType="w" fact="0.3085"/>
                  <dgm:constr type="h" for="ch" forName="parentText4" refType="h" fact="0.5001"/>
                </dgm:constrLst>
              </dgm:else>
            </dgm:choose>
          </dgm:if>
          <dgm:else name="Name38">
            <dgm:alg type="composite">
              <dgm:param type="ar" val="1.9377"/>
            </dgm:alg>
            <dgm:choose name="Name39">
              <dgm:if name="Name4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l" for="ch" forName="childText1" refType="w" fact="0"/>
                  <dgm:constr type="t" for="ch" forName="childText1" refType="h" fact="0.218"/>
                  <dgm:constr type="w" for="ch" forName="childText1" refType="w" fact="0.2305"/>
                  <dgm:constr type="h" for="ch" forName="childText1" refType="h" fact="0.5218"/>
                  <dgm:constr type="l" for="ch" forName="childText2" refType="w" fact="0.2305"/>
                  <dgm:constr type="t" for="ch" forName="childText2" refType="h" fact="0.312"/>
                  <dgm:constr type="w" for="ch" forName="childText2" refType="w" fact="0.2305"/>
                  <dgm:constr type="h" for="ch" forName="childText2" refType="h" fact="0.5085"/>
                  <dgm:constr type="l" for="ch" forName="childText3" refType="w" fact="0.461"/>
                  <dgm:constr type="t" for="ch" forName="childText3" refType="h" fact="0.406"/>
                  <dgm:constr type="w" for="ch" forName="childText3" refType="w" fact="0.2305"/>
                  <dgm:constr type="h" for="ch" forName="childText3" refType="h" fact="0.5119"/>
                  <dgm:constr type="l" for="ch" forName="childText4" refType="w" fact="0.6915"/>
                  <dgm:constr type="t" for="ch" forName="childText4" refType="h" fact="0.5"/>
                  <dgm:constr type="w" for="ch" forName="childText4" refType="w" fact="0.2326"/>
                  <dgm:constr type="h" for="ch" forName="childText4" refType="h" fact="0.5179"/>
                  <dgm:constr type="l" for="ch" forName="parentText1" refType="w" fact="0"/>
                  <dgm:constr type="t" for="ch" forName="parentText1" refType="h" fact="0"/>
                  <dgm:constr type="w" for="ch" forName="parentText1" refType="w"/>
                  <dgm:constr type="h" for="ch" forName="parentText1" refType="h" fact="0.2821"/>
                  <dgm:constr type="l" for="ch" forName="parentText2" refType="w" fact="0.2305"/>
                  <dgm:constr type="t" for="ch" forName="parentText2" refType="h" fact="0.094"/>
                  <dgm:constr type="w" for="ch" forName="parentText2" refType="w" fact="0.7695"/>
                  <dgm:constr type="h" for="ch" forName="parentText2" refType="h" fact="0.2821"/>
                  <dgm:constr type="l" for="ch" forName="parentText3" refType="w" fact="0.461"/>
                  <dgm:constr type="t" for="ch" forName="parentText3" refType="h" fact="0.188"/>
                  <dgm:constr type="w" for="ch" forName="parentText3" refType="w" fact="0.539"/>
                  <dgm:constr type="h" for="ch" forName="parentText3" refType="h" fact="0.2821"/>
                  <dgm:constr type="l" for="ch" forName="parentText4" refType="w" fact="0.6915"/>
                  <dgm:constr type="t" for="ch" forName="parentText4" refType="h" fact="0.282"/>
                  <dgm:constr type="w" for="ch" forName="parentText4" refType="w" fact="0.3085"/>
                  <dgm:constr type="h" for="ch" forName="parentText4" refType="h" fact="0.2821"/>
                </dgm:constrLst>
              </dgm:if>
              <dgm:else name="Name4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l" for="ch" forName="childText1" refType="w" fact="0.7695"/>
                  <dgm:constr type="t" for="ch" forName="childText1" refType="h" fact="0.218"/>
                  <dgm:constr type="w" for="ch" forName="childText1" refType="w" fact="0.2305"/>
                  <dgm:constr type="h" for="ch" forName="childText1" refType="h" fact="0.5218"/>
                  <dgm:constr type="l" for="ch" forName="childText2" refType="w" fact="0.539"/>
                  <dgm:constr type="t" for="ch" forName="childText2" refType="h" fact="0.312"/>
                  <dgm:constr type="w" for="ch" forName="childText2" refType="w" fact="0.2305"/>
                  <dgm:constr type="h" for="ch" forName="childText2" refType="h" fact="0.5085"/>
                  <dgm:constr type="l" for="ch" forName="childText3" refType="w" fact="0.3085"/>
                  <dgm:constr type="t" for="ch" forName="childText3" refType="h" fact="0.406"/>
                  <dgm:constr type="w" for="ch" forName="childText3" refType="w" fact="0.2305"/>
                  <dgm:constr type="h" for="ch" forName="childText3" refType="h" fact="0.5119"/>
                  <dgm:constr type="l" for="ch" forName="childText4" refType="w" fact="0.076"/>
                  <dgm:constr type="t" for="ch" forName="childText4" refType="h" fact="0.5"/>
                  <dgm:constr type="w" for="ch" forName="childText4" refType="w" fact="0.2346"/>
                  <dgm:constr type="h" for="ch" forName="childText4" refType="h" fact="0.5179"/>
                  <dgm:constr type="l" for="ch" forName="parentText1" refType="w" fact="0"/>
                  <dgm:constr type="t" for="ch" forName="parentText1" refType="h" fact="0"/>
                  <dgm:constr type="w" for="ch" forName="parentText1" refType="w"/>
                  <dgm:constr type="h" for="ch" forName="parentText1" refType="h" fact="0.2821"/>
                  <dgm:constr type="l" for="ch" forName="parentText2" refType="w" fact="0"/>
                  <dgm:constr type="t" for="ch" forName="parentText2" refType="h" fact="0.094"/>
                  <dgm:constr type="w" for="ch" forName="parentText2" refType="w" fact="0.7695"/>
                  <dgm:constr type="h" for="ch" forName="parentText2" refType="h" fact="0.2821"/>
                  <dgm:constr type="l" for="ch" forName="parentText3" refType="w" fact="0"/>
                  <dgm:constr type="t" for="ch" forName="parentText3" refType="h" fact="0.188"/>
                  <dgm:constr type="w" for="ch" forName="parentText3" refType="w" fact="0.539"/>
                  <dgm:constr type="h" for="ch" forName="parentText3" refType="h" fact="0.2821"/>
                  <dgm:constr type="l" for="ch" forName="parentText4" refType="w" fact="0"/>
                  <dgm:constr type="t" for="ch" forName="parentText4" refType="h" fact="0.282"/>
                  <dgm:constr type="w" for="ch" forName="parentText4" refType="w" fact="0.3085"/>
                  <dgm:constr type="h" for="ch" forName="parentText4" refType="h" fact="0.2821"/>
                </dgm:constrLst>
              </dgm:else>
            </dgm:choose>
          </dgm:else>
        </dgm:choose>
      </dgm:if>
      <dgm:else name="Name42">
        <dgm:choose name="Name43">
          <dgm:if name="Name44" axis="ch ch" ptType="node node" func="cnt" op="equ" val="0">
            <dgm:alg type="composite">
              <dgm:param type="ar" val="2.9463"/>
            </dgm:alg>
            <dgm:choose name="Name45">
              <dgm:if name="Name46" func="var" arg="dir" op="equ" val="norm">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l" for="ch" forName="parentText1" refType="w" fact="0"/>
                  <dgm:constr type="t" for="ch" forName="parentText1" refType="h" fact="0"/>
                  <dgm:constr type="w" for="ch" forName="parentText1" refType="w"/>
                  <dgm:constr type="h" for="ch" forName="parentText1" refType="h" fact="0.4285"/>
                  <dgm:constr type="l" for="ch" forName="parentText2" refType="w" fact="0.1848"/>
                  <dgm:constr type="t" for="ch" forName="parentText2" refType="h" fact="0.1429"/>
                  <dgm:constr type="w" for="ch" forName="parentText2" refType="w" fact="0.8152"/>
                  <dgm:constr type="h" for="ch" forName="parentText2" refType="h" fact="0.4285"/>
                  <dgm:constr type="l" for="ch" forName="parentText3" refType="w" fact="0.3696"/>
                  <dgm:constr type="t" for="ch" forName="parentText3" refType="h" fact="0.2858"/>
                  <dgm:constr type="w" for="ch" forName="parentText3" refType="w" fact="0.6304"/>
                  <dgm:constr type="h" for="ch" forName="parentText3" refType="h" fact="0.4285"/>
                  <dgm:constr type="l" for="ch" forName="parentText4" refType="w" fact="0.5545"/>
                  <dgm:constr type="t" for="ch" forName="parentText4" refType="h" fact="0.4286"/>
                  <dgm:constr type="w" for="ch" forName="parentText4" refType="w" fact="0.4455"/>
                  <dgm:constr type="h" for="ch" forName="parentText4" refType="h" fact="0.4285"/>
                  <dgm:constr type="l" for="ch" forName="parentText5" refType="w" fact="0.7393"/>
                  <dgm:constr type="t" for="ch" forName="parentText5" refType="h" fact="0.5715"/>
                  <dgm:constr type="w" for="ch" forName="parentText5" refType="w" fact="0.2607"/>
                  <dgm:constr type="h" for="ch" forName="parentText5" refType="h" fact="0.4285"/>
                </dgm:constrLst>
              </dgm:if>
              <dgm:else name="Name47">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l" for="ch" forName="parentText1" refType="w" fact="0"/>
                  <dgm:constr type="t" for="ch" forName="parentText1" refType="h" fact="0"/>
                  <dgm:constr type="w" for="ch" forName="parentText1" refType="w"/>
                  <dgm:constr type="h" for="ch" forName="parentText1" refType="h" fact="0.4285"/>
                  <dgm:constr type="l" for="ch" forName="parentText2" refType="w" fact="0"/>
                  <dgm:constr type="t" for="ch" forName="parentText2" refType="h" fact="0.1429"/>
                  <dgm:constr type="w" for="ch" forName="parentText2" refType="w" fact="0.8152"/>
                  <dgm:constr type="h" for="ch" forName="parentText2" refType="h" fact="0.4285"/>
                  <dgm:constr type="l" for="ch" forName="parentText3" refType="w" fact="0"/>
                  <dgm:constr type="t" for="ch" forName="parentText3" refType="h" fact="0.2858"/>
                  <dgm:constr type="w" for="ch" forName="parentText3" refType="w" fact="0.6304"/>
                  <dgm:constr type="h" for="ch" forName="parentText3" refType="h" fact="0.4285"/>
                  <dgm:constr type="l" for="ch" forName="parentText4" refType="w" fact="0"/>
                  <dgm:constr type="t" for="ch" forName="parentText4" refType="h" fact="0.4286"/>
                  <dgm:constr type="w" for="ch" forName="parentText4" refType="w" fact="0.4455"/>
                  <dgm:constr type="h" for="ch" forName="parentText4" refType="h" fact="0.4285"/>
                  <dgm:constr type="l" for="ch" forName="parentText5" refType="w" fact="0"/>
                  <dgm:constr type="t" for="ch" forName="parentText5" refType="h" fact="0.5715"/>
                  <dgm:constr type="w" for="ch" forName="parentText5" refType="w" fact="0.2607"/>
                  <dgm:constr type="h" for="ch" forName="parentText5" refType="h" fact="0.4285"/>
                </dgm:constrLst>
              </dgm:else>
            </dgm:choose>
          </dgm:if>
          <dgm:else name="Name48">
            <dgm:alg type="composite">
              <dgm:param type="ar" val="1.7837"/>
            </dgm:alg>
            <dgm:choose name="Name49">
              <dgm:if name="Name5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5"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5"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5"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childText5" refType="primFontSz" refFor="des" refForName="parentText4" op="lte"/>
                  <dgm:constr type="primFontSz" for="des" forName="childText1" refType="primFontSz" refFor="des" refForName="parentText5" op="lte"/>
                  <dgm:constr type="primFontSz" for="des" forName="childText2" refType="primFontSz" refFor="des" refForName="parentText5" op="lte"/>
                  <dgm:constr type="primFontSz" for="des" forName="childText3" refType="primFontSz" refFor="des" refForName="parentText5" op="lte"/>
                  <dgm:constr type="primFontSz" for="des" forName="childText4" refType="primFontSz" refFor="des" refForName="parentText5" op="lte"/>
                  <dgm:constr type="primFontSz" for="des" forName="childText5" refType="primFontSz" refFor="des" refForName="parentText5"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primFontSz" for="des" forName="childText5" refType="primFontSz" refFor="des" refForName="childText1" op="equ"/>
                  <dgm:constr type="l" for="ch" forName="childText1" refType="w" fact="0"/>
                  <dgm:constr type="t" for="ch" forName="childText1" refType="h" fact="0.1997"/>
                  <dgm:constr type="w" for="ch" forName="childText1" refType="w" fact="0.18482"/>
                  <dgm:constr type="h" for="ch" forName="childText1" refType="h" fact="0.4763"/>
                  <dgm:constr type="l" for="ch" forName="childText2" refType="w" fact="0.1848"/>
                  <dgm:constr type="t" for="ch" forName="childText2" refType="h" fact="0.2862"/>
                  <dgm:constr type="w" for="ch" forName="childText2" refType="w" fact="0.18482"/>
                  <dgm:constr type="h" for="ch" forName="childText2" refType="h" fact="0.4763"/>
                  <dgm:constr type="l" for="ch" forName="childText3" refType="w" fact="0.3696"/>
                  <dgm:constr type="t" for="ch" forName="childText3" refType="h" fact="0.3727"/>
                  <dgm:constr type="w" for="ch" forName="childText3" refType="w" fact="0.18482"/>
                  <dgm:constr type="h" for="ch" forName="childText3" refType="h" fact="0.4763"/>
                  <dgm:constr type="l" for="ch" forName="childText4" refType="w" fact="0.5545"/>
                  <dgm:constr type="t" for="ch" forName="childText4" refType="h" fact="0.4592"/>
                  <dgm:constr type="w" for="ch" forName="childText4" refType="w" fact="0.18482"/>
                  <dgm:constr type="h" for="ch" forName="childText4" refType="h" fact="0.4763"/>
                  <dgm:constr type="l" for="ch" forName="childText5" refType="w" fact="0.7393"/>
                  <dgm:constr type="t" for="ch" forName="childText5" refType="h" fact="0.5457"/>
                  <dgm:constr type="w" for="ch" forName="childText5" refType="w" fact="0.18482"/>
                  <dgm:constr type="h" for="ch" forName="childText5" refType="h" fact="0.4763"/>
                  <dgm:constr type="l" for="ch" forName="parentText1" refType="w" fact="0"/>
                  <dgm:constr type="t" for="ch" forName="parentText1" refType="h" fact="0"/>
                  <dgm:constr type="w" for="ch" forName="parentText1" refType="w"/>
                  <dgm:constr type="h" for="ch" forName="parentText1" refType="h" fact="0.2594"/>
                  <dgm:constr type="l" for="ch" forName="parentText2" refType="w" fact="0.1848"/>
                  <dgm:constr type="t" for="ch" forName="parentText2" refType="h" fact="0.0865"/>
                  <dgm:constr type="w" for="ch" forName="parentText2" refType="w" fact="0.8152"/>
                  <dgm:constr type="h" for="ch" forName="parentText2" refType="h" fact="0.2594"/>
                  <dgm:constr type="l" for="ch" forName="parentText3" refType="w" fact="0.3696"/>
                  <dgm:constr type="t" for="ch" forName="parentText3" refType="h" fact="0.173"/>
                  <dgm:constr type="w" for="ch" forName="parentText3" refType="w" fact="0.6304"/>
                  <dgm:constr type="h" for="ch" forName="parentText3" refType="h" fact="0.2594"/>
                  <dgm:constr type="l" for="ch" forName="parentText4" refType="w" fact="0.5545"/>
                  <dgm:constr type="t" for="ch" forName="parentText4" refType="h" fact="0.2595"/>
                  <dgm:constr type="w" for="ch" forName="parentText4" refType="w" fact="0.4455"/>
                  <dgm:constr type="h" for="ch" forName="parentText4" refType="h" fact="0.2594"/>
                  <dgm:constr type="l" for="ch" forName="parentText5" refType="w" fact="0.7393"/>
                  <dgm:constr type="t" for="ch" forName="parentText5" refType="h" fact="0.346"/>
                  <dgm:constr type="w" for="ch" forName="parentText5" refType="w" fact="0.2607"/>
                  <dgm:constr type="h" for="ch" forName="parentText5" refType="h" fact="0.2594"/>
                </dgm:constrLst>
              </dgm:if>
              <dgm:else name="Name5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5"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5"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5"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childText5" refType="primFontSz" refFor="des" refForName="parentText4" op="lte"/>
                  <dgm:constr type="primFontSz" for="des" forName="childText1" refType="primFontSz" refFor="des" refForName="parentText5" op="lte"/>
                  <dgm:constr type="primFontSz" for="des" forName="childText2" refType="primFontSz" refFor="des" refForName="parentText5" op="lte"/>
                  <dgm:constr type="primFontSz" for="des" forName="childText3" refType="primFontSz" refFor="des" refForName="parentText5" op="lte"/>
                  <dgm:constr type="primFontSz" for="des" forName="childText4" refType="primFontSz" refFor="des" refForName="parentText5" op="lte"/>
                  <dgm:constr type="primFontSz" for="des" forName="childText5" refType="primFontSz" refFor="des" refForName="parentText5"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primFontSz" for="des" forName="childText5" refType="primFontSz" refFor="des" refForName="childText1" op="equ"/>
                  <dgm:constr type="l" for="ch" forName="childText1" refType="w" fact="0.81518"/>
                  <dgm:constr type="t" for="ch" forName="childText1" refType="h" fact="0.1997"/>
                  <dgm:constr type="w" for="ch" forName="childText1" refType="w" fact="0.18482"/>
                  <dgm:constr type="h" for="ch" forName="childText1" refType="h" fact="0.4763"/>
                  <dgm:constr type="l" for="ch" forName="childText2" refType="w" fact="0.63036"/>
                  <dgm:constr type="t" for="ch" forName="childText2" refType="h" fact="0.2862"/>
                  <dgm:constr type="w" for="ch" forName="childText2" refType="w" fact="0.18482"/>
                  <dgm:constr type="h" for="ch" forName="childText2" refType="h" fact="0.4763"/>
                  <dgm:constr type="l" for="ch" forName="childText3" refType="w" fact="0.44554"/>
                  <dgm:constr type="t" for="ch" forName="childText3" refType="h" fact="0.3727"/>
                  <dgm:constr type="w" for="ch" forName="childText3" refType="w" fact="0.18482"/>
                  <dgm:constr type="h" for="ch" forName="childText3" refType="h" fact="0.4763"/>
                  <dgm:constr type="l" for="ch" forName="childText4" refType="w" fact="0.26072"/>
                  <dgm:constr type="t" for="ch" forName="childText4" refType="h" fact="0.4592"/>
                  <dgm:constr type="w" for="ch" forName="childText4" refType="w" fact="0.18482"/>
                  <dgm:constr type="h" for="ch" forName="childText4" refType="h" fact="0.4763"/>
                  <dgm:constr type="l" for="ch" forName="childText5" refType="w" fact="0.0759"/>
                  <dgm:constr type="t" for="ch" forName="childText5" refType="h" fact="0.5457"/>
                  <dgm:constr type="w" for="ch" forName="childText5" refType="w" fact="0.18482"/>
                  <dgm:constr type="h" for="ch" forName="childText5" refType="h" fact="0.4763"/>
                  <dgm:constr type="l" for="ch" forName="parentText1" refType="w" fact="0"/>
                  <dgm:constr type="t" for="ch" forName="parentText1" refType="h" fact="0"/>
                  <dgm:constr type="w" for="ch" forName="parentText1" refType="w"/>
                  <dgm:constr type="h" for="ch" forName="parentText1" refType="h" fact="0.2594"/>
                  <dgm:constr type="l" for="ch" forName="parentText2" refType="w" fact="0"/>
                  <dgm:constr type="t" for="ch" forName="parentText2" refType="h" fact="0.0865"/>
                  <dgm:constr type="w" for="ch" forName="parentText2" refType="w" fact="0.8152"/>
                  <dgm:constr type="h" for="ch" forName="parentText2" refType="h" fact="0.2594"/>
                  <dgm:constr type="l" for="ch" forName="parentText3" refType="w" fact="0"/>
                  <dgm:constr type="t" for="ch" forName="parentText3" refType="h" fact="0.173"/>
                  <dgm:constr type="w" for="ch" forName="parentText3" refType="w" fact="0.6304"/>
                  <dgm:constr type="h" for="ch" forName="parentText3" refType="h" fact="0.2594"/>
                  <dgm:constr type="l" for="ch" forName="parentText4" refType="w" fact="0"/>
                  <dgm:constr type="t" for="ch" forName="parentText4" refType="h" fact="0.2595"/>
                  <dgm:constr type="w" for="ch" forName="parentText4" refType="w" fact="0.4455"/>
                  <dgm:constr type="h" for="ch" forName="parentText4" refType="h" fact="0.2594"/>
                  <dgm:constr type="l" for="ch" forName="parentText5" refType="w" fact="0"/>
                  <dgm:constr type="t" for="ch" forName="parentText5" refType="h" fact="0.346"/>
                  <dgm:constr type="w" for="ch" forName="parentText5" refType="w" fact="0.2607"/>
                  <dgm:constr type="h" for="ch" forName="parentText5" refType="h" fact="0.2594"/>
                </dgm:constrLst>
              </dgm:else>
            </dgm:choose>
          </dgm:else>
        </dgm:choose>
      </dgm:else>
    </dgm:choose>
    <dgm:forEach name="Name52" axis="ch" ptType="node" cnt="1">
      <dgm:layoutNode name="parentText1" styleLbl="node1">
        <dgm:varLst>
          <dgm:chMax/>
          <dgm:chPref val="3"/>
          <dgm:bulletEnabled val="1"/>
        </dgm:varLst>
        <dgm:choose name="Name53">
          <dgm:if name="Name54"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55">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56">
        <dgm:if name="Name57" axis="ch" ptType="node" func="cnt" op="gte" val="1">
          <dgm:layoutNode name="childText1"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8"/>
      </dgm:choose>
    </dgm:forEach>
    <dgm:forEach name="Name59" axis="ch" ptType="node" st="2" cnt="1">
      <dgm:layoutNode name="parentText2" styleLbl="node1">
        <dgm:varLst>
          <dgm:chMax/>
          <dgm:chPref val="3"/>
          <dgm:bulletEnabled val="1"/>
        </dgm:varLst>
        <dgm:choose name="Name60">
          <dgm:if name="Name61"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62">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63">
        <dgm:if name="Name64" axis="ch" ptType="node" func="cnt" op="gte" val="1">
          <dgm:layoutNode name="childText2"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5"/>
      </dgm:choose>
    </dgm:forEach>
    <dgm:forEach name="Name66" axis="ch" ptType="node" st="3" cnt="1">
      <dgm:layoutNode name="parentText3" styleLbl="node1">
        <dgm:varLst>
          <dgm:chMax/>
          <dgm:chPref val="3"/>
          <dgm:bulletEnabled val="1"/>
        </dgm:varLst>
        <dgm:choose name="Name67">
          <dgm:if name="Name68"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69">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70">
        <dgm:if name="Name71" axis="ch" ptType="node" func="cnt" op="gte" val="1">
          <dgm:layoutNode name="childText3"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2"/>
      </dgm:choose>
    </dgm:forEach>
    <dgm:forEach name="Name73" axis="ch" ptType="node" st="4" cnt="1">
      <dgm:layoutNode name="parentText4" styleLbl="node1">
        <dgm:varLst>
          <dgm:chMax/>
          <dgm:chPref val="3"/>
          <dgm:bulletEnabled val="1"/>
        </dgm:varLst>
        <dgm:choose name="Name74">
          <dgm:if name="Name75"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76">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77">
        <dgm:if name="Name78" axis="ch" ptType="node" func="cnt" op="gte" val="1">
          <dgm:layoutNode name="childText4"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9"/>
      </dgm:choose>
    </dgm:forEach>
    <dgm:forEach name="Name80" axis="ch" ptType="node" st="5" cnt="1">
      <dgm:layoutNode name="parentText5" styleLbl="node1">
        <dgm:varLst>
          <dgm:chMax/>
          <dgm:chPref val="3"/>
          <dgm:bulletEnabled val="1"/>
        </dgm:varLst>
        <dgm:choose name="Name81">
          <dgm:if name="Name82"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83">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84">
        <dgm:if name="Name85" axis="ch" ptType="node" func="cnt" op="gte" val="1">
          <dgm:layoutNode name="childText5"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6"/>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399E265-25FF-426F-8B0E-177318AF61B3}" type="datetimeFigureOut">
              <a:rPr lang="en-US" smtClean="0"/>
              <a:pPr/>
              <a:t>7/24/13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CB39769-AF8B-4FDA-A501-3ED7A40BABBB}" type="slidenum">
              <a:rPr lang="en-US" smtClean="0"/>
              <a:pPr/>
              <a:t>‹#›</a:t>
            </a:fld>
            <a:endParaRPr lang="en-US"/>
          </a:p>
        </p:txBody>
      </p:sp>
    </p:spTree>
    <p:extLst>
      <p:ext uri="{BB962C8B-B14F-4D97-AF65-F5344CB8AC3E}">
        <p14:creationId xmlns:p14="http://schemas.microsoft.com/office/powerpoint/2010/main" val="341185404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CCB39769-AF8B-4FDA-A501-3ED7A40BABBB}" type="slidenum">
              <a:rPr lang="en-US" smtClean="0"/>
              <a:pPr/>
              <a:t>3</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png"/><Relationship Id="rId3" Type="http://schemas.openxmlformats.org/officeDocument/2006/relationships/image" Target="../media/image6.png"/></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png"/><Relationship Id="rId3" Type="http://schemas.openxmlformats.org/officeDocument/2006/relationships/image" Target="../media/image8.png"/></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png"/><Relationship Id="rId3" Type="http://schemas.openxmlformats.org/officeDocument/2006/relationships/image" Target="../media/image6.png"/></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8" name="Picture 7" descr="Overlay-TitleSlide.png"/>
          <p:cNvPicPr>
            <a:picLocks noChangeAspect="1"/>
          </p:cNvPicPr>
          <p:nvPr/>
        </p:nvPicPr>
        <p:blipFill>
          <a:blip r:embed="rId2" cstate="print"/>
          <a:stretch>
            <a:fillRect/>
          </a:stretch>
        </p:blipFill>
        <p:spPr>
          <a:xfrm>
            <a:off x="158367" y="187452"/>
            <a:ext cx="8827266" cy="6483096"/>
          </a:xfrm>
          <a:prstGeom prst="rect">
            <a:avLst/>
          </a:prstGeom>
        </p:spPr>
      </p:pic>
      <p:sp>
        <p:nvSpPr>
          <p:cNvPr id="6" name="Slide Number Placeholder 5"/>
          <p:cNvSpPr>
            <a:spLocks noGrp="1"/>
          </p:cNvSpPr>
          <p:nvPr>
            <p:ph type="sldNum" sz="quarter" idx="12"/>
          </p:nvPr>
        </p:nvSpPr>
        <p:spPr/>
        <p:txBody>
          <a:bodyPr/>
          <a:lstStyle/>
          <a:p>
            <a:fld id="{93E4AAA4-6363-4581-962D-1ACCC2D600C5}" type="slidenum">
              <a:rPr lang="en-US" smtClean="0"/>
              <a:pPr/>
              <a:t>‹#›</a:t>
            </a:fld>
            <a:endParaRPr lang="en-US"/>
          </a:p>
        </p:txBody>
      </p:sp>
      <p:sp>
        <p:nvSpPr>
          <p:cNvPr id="2" name="Title 1"/>
          <p:cNvSpPr>
            <a:spLocks noGrp="1"/>
          </p:cNvSpPr>
          <p:nvPr>
            <p:ph type="ctrTitle"/>
          </p:nvPr>
        </p:nvSpPr>
        <p:spPr>
          <a:xfrm>
            <a:off x="1600200" y="2492375"/>
            <a:ext cx="6762749" cy="1470025"/>
          </a:xfrm>
        </p:spPr>
        <p:txBody>
          <a:bodyPr/>
          <a:lstStyle>
            <a:lvl1pPr algn="r">
              <a:defRPr sz="4400"/>
            </a:lvl1pPr>
          </a:lstStyle>
          <a:p>
            <a:r>
              <a:rPr lang="en-US" smtClean="0"/>
              <a:t>Click to edit Master title style</a:t>
            </a:r>
            <a:endParaRPr/>
          </a:p>
        </p:txBody>
      </p:sp>
      <p:sp>
        <p:nvSpPr>
          <p:cNvPr id="3" name="Subtitle 2"/>
          <p:cNvSpPr>
            <a:spLocks noGrp="1"/>
          </p:cNvSpPr>
          <p:nvPr>
            <p:ph type="subTitle" idx="1"/>
          </p:nvPr>
        </p:nvSpPr>
        <p:spPr>
          <a:xfrm>
            <a:off x="1600201" y="3966882"/>
            <a:ext cx="6762749" cy="1752600"/>
          </a:xfrm>
        </p:spPr>
        <p:txBody>
          <a:bodyPr>
            <a:normAutofit/>
          </a:bodyPr>
          <a:lstStyle>
            <a:lvl1pPr marL="0" indent="0" algn="r">
              <a:spcBef>
                <a:spcPts val="600"/>
              </a:spcBef>
              <a:buNone/>
              <a:defRPr sz="1800">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dirty="0"/>
          </a:p>
        </p:txBody>
      </p:sp>
      <p:sp>
        <p:nvSpPr>
          <p:cNvPr id="4" name="Date Placeholder 3"/>
          <p:cNvSpPr>
            <a:spLocks noGrp="1"/>
          </p:cNvSpPr>
          <p:nvPr>
            <p:ph type="dt" sz="half" idx="10"/>
          </p:nvPr>
        </p:nvSpPr>
        <p:spPr/>
        <p:txBody>
          <a:bodyPr/>
          <a:lstStyle/>
          <a:p>
            <a:fld id="{D140825E-4A15-4D39-8176-1F07E904CB30}" type="datetimeFigureOut">
              <a:rPr lang="en-US" smtClean="0"/>
              <a:pPr/>
              <a:t>7/24/13</a:t>
            </a:fld>
            <a:endParaRPr lang="en-US"/>
          </a:p>
        </p:txBody>
      </p:sp>
      <p:sp>
        <p:nvSpPr>
          <p:cNvPr id="5" name="Footer Placeholder 4"/>
          <p:cNvSpPr>
            <a:spLocks noGrp="1"/>
          </p:cNvSpPr>
          <p:nvPr>
            <p:ph type="ftr" sz="quarter" idx="11"/>
          </p:nvPr>
        </p:nvSpPr>
        <p:spPr/>
        <p:txBody>
          <a:bodyPr/>
          <a:lstStyle/>
          <a:p>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pic>
        <p:nvPicPr>
          <p:cNvPr id="5" name="Picture 4" descr="Overlay-ContentSlides.png"/>
          <p:cNvPicPr>
            <a:picLocks noChangeAspect="1"/>
          </p:cNvPicPr>
          <p:nvPr/>
        </p:nvPicPr>
        <p:blipFill>
          <a:blip r:embed="rId2" cstate="print"/>
          <a:stretch>
            <a:fillRect/>
          </a:stretch>
        </p:blipFill>
        <p:spPr>
          <a:xfrm>
            <a:off x="150887" y="186645"/>
            <a:ext cx="8827266" cy="6483096"/>
          </a:xfrm>
          <a:prstGeom prst="rect">
            <a:avLst/>
          </a:prstGeom>
        </p:spPr>
      </p:pic>
      <p:sp>
        <p:nvSpPr>
          <p:cNvPr id="2" name="Date Placeholder 1"/>
          <p:cNvSpPr>
            <a:spLocks noGrp="1"/>
          </p:cNvSpPr>
          <p:nvPr>
            <p:ph type="dt" sz="half" idx="10"/>
          </p:nvPr>
        </p:nvSpPr>
        <p:spPr/>
        <p:txBody>
          <a:bodyPr/>
          <a:lstStyle/>
          <a:p>
            <a:fld id="{D140825E-4A15-4D39-8176-1F07E904CB30}" type="datetimeFigureOut">
              <a:rPr lang="en-US" smtClean="0"/>
              <a:pPr/>
              <a:t>7/24/13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3E4AAA4-6363-4581-962D-1ACCC2D600C5}"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pic>
        <p:nvPicPr>
          <p:cNvPr id="9" name="Picture 8" descr="Overlay-ContentCaption.png"/>
          <p:cNvPicPr>
            <a:picLocks noChangeAspect="1"/>
          </p:cNvPicPr>
          <p:nvPr/>
        </p:nvPicPr>
        <p:blipFill>
          <a:blip r:embed="rId2" cstate="print"/>
          <a:stretch>
            <a:fillRect/>
          </a:stretch>
        </p:blipFill>
        <p:spPr>
          <a:xfrm>
            <a:off x="158367" y="187452"/>
            <a:ext cx="8827266" cy="6483096"/>
          </a:xfrm>
          <a:prstGeom prst="rect">
            <a:avLst/>
          </a:prstGeom>
        </p:spPr>
      </p:pic>
      <p:sp>
        <p:nvSpPr>
          <p:cNvPr id="2" name="Title 1"/>
          <p:cNvSpPr>
            <a:spLocks noGrp="1"/>
          </p:cNvSpPr>
          <p:nvPr>
            <p:ph type="title"/>
          </p:nvPr>
        </p:nvSpPr>
        <p:spPr>
          <a:xfrm>
            <a:off x="779464" y="590550"/>
            <a:ext cx="3657600" cy="1162050"/>
          </a:xfrm>
        </p:spPr>
        <p:txBody>
          <a:bodyPr anchor="b"/>
          <a:lstStyle>
            <a:lvl1pPr algn="ctr">
              <a:defRPr sz="3600" b="0"/>
            </a:lvl1pPr>
          </a:lstStyle>
          <a:p>
            <a:r>
              <a:rPr lang="en-US" smtClean="0"/>
              <a:t>Click to edit Master title style</a:t>
            </a:r>
            <a:endParaRPr/>
          </a:p>
        </p:txBody>
      </p:sp>
      <p:sp>
        <p:nvSpPr>
          <p:cNvPr id="3" name="Content Placeholder 2"/>
          <p:cNvSpPr>
            <a:spLocks noGrp="1"/>
          </p:cNvSpPr>
          <p:nvPr>
            <p:ph idx="1"/>
          </p:nvPr>
        </p:nvSpPr>
        <p:spPr>
          <a:xfrm>
            <a:off x="4693023" y="739588"/>
            <a:ext cx="3657600" cy="5308787"/>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5"/>
            <a:r>
              <a:rPr lang="en-US" dirty="0" smtClean="0"/>
              <a:t>Sixth level</a:t>
            </a:r>
          </a:p>
          <a:p>
            <a:pPr lvl="6"/>
            <a:r>
              <a:rPr lang="en-US" dirty="0" smtClean="0"/>
              <a:t>Seventh level</a:t>
            </a:r>
          </a:p>
          <a:p>
            <a:pPr lvl="7"/>
            <a:r>
              <a:rPr lang="en-US" dirty="0" smtClean="0"/>
              <a:t>Eighth level</a:t>
            </a:r>
          </a:p>
          <a:p>
            <a:pPr lvl="8"/>
            <a:r>
              <a:rPr lang="en-US" dirty="0" smtClean="0"/>
              <a:t>Ninth level</a:t>
            </a:r>
            <a:endParaRPr dirty="0"/>
          </a:p>
        </p:txBody>
      </p:sp>
      <p:sp>
        <p:nvSpPr>
          <p:cNvPr id="4" name="Text Placeholder 3"/>
          <p:cNvSpPr>
            <a:spLocks noGrp="1"/>
          </p:cNvSpPr>
          <p:nvPr>
            <p:ph type="body" sz="half" idx="2"/>
          </p:nvPr>
        </p:nvSpPr>
        <p:spPr>
          <a:xfrm>
            <a:off x="779464" y="1816100"/>
            <a:ext cx="3657600" cy="3822700"/>
          </a:xfrm>
        </p:spPr>
        <p:txBody>
          <a:bodyPr>
            <a:normAutofit/>
          </a:bodyPr>
          <a:lstStyle>
            <a:lvl1pPr marL="0" indent="0" algn="ctr">
              <a:spcBef>
                <a:spcPts val="600"/>
              </a:spcBef>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smtClean="0"/>
              <a:t>Click to edit Master text styles</a:t>
            </a:r>
          </a:p>
        </p:txBody>
      </p:sp>
      <p:sp>
        <p:nvSpPr>
          <p:cNvPr id="5" name="Date Placeholder 4"/>
          <p:cNvSpPr>
            <a:spLocks noGrp="1"/>
          </p:cNvSpPr>
          <p:nvPr>
            <p:ph type="dt" sz="half" idx="10"/>
          </p:nvPr>
        </p:nvSpPr>
        <p:spPr/>
        <p:txBody>
          <a:bodyPr/>
          <a:lstStyle/>
          <a:p>
            <a:fld id="{D140825E-4A15-4D39-8176-1F07E904CB30}" type="datetimeFigureOut">
              <a:rPr lang="en-US" smtClean="0"/>
              <a:pPr/>
              <a:t>7/24/13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3E4AAA4-6363-4581-962D-1ACCC2D600C5}"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pic>
        <p:nvPicPr>
          <p:cNvPr id="9" name="Picture 8" descr="Overlay-PictureCaption.png"/>
          <p:cNvPicPr>
            <a:picLocks noChangeAspect="1"/>
          </p:cNvPicPr>
          <p:nvPr/>
        </p:nvPicPr>
        <p:blipFill>
          <a:blip r:embed="rId2" cstate="print"/>
          <a:stretch>
            <a:fillRect/>
          </a:stretch>
        </p:blipFill>
        <p:spPr>
          <a:xfrm>
            <a:off x="448977" y="187452"/>
            <a:ext cx="8536656" cy="6483096"/>
          </a:xfrm>
          <a:prstGeom prst="rect">
            <a:avLst/>
          </a:prstGeom>
        </p:spPr>
      </p:pic>
      <p:sp>
        <p:nvSpPr>
          <p:cNvPr id="2" name="Title 1"/>
          <p:cNvSpPr>
            <a:spLocks noGrp="1"/>
          </p:cNvSpPr>
          <p:nvPr>
            <p:ph type="title"/>
          </p:nvPr>
        </p:nvSpPr>
        <p:spPr>
          <a:xfrm>
            <a:off x="3886200" y="533400"/>
            <a:ext cx="4476750" cy="1252538"/>
          </a:xfrm>
        </p:spPr>
        <p:txBody>
          <a:bodyPr anchor="b"/>
          <a:lstStyle>
            <a:lvl1pPr algn="l">
              <a:defRPr sz="3600" b="0"/>
            </a:lvl1pPr>
          </a:lstStyle>
          <a:p>
            <a:r>
              <a:rPr lang="en-US" smtClean="0"/>
              <a:t>Click to edit Master title style</a:t>
            </a:r>
            <a:endParaRPr/>
          </a:p>
        </p:txBody>
      </p:sp>
      <p:sp>
        <p:nvSpPr>
          <p:cNvPr id="4" name="Text Placeholder 3"/>
          <p:cNvSpPr>
            <a:spLocks noGrp="1"/>
          </p:cNvSpPr>
          <p:nvPr>
            <p:ph type="body" sz="half" idx="2"/>
          </p:nvPr>
        </p:nvSpPr>
        <p:spPr>
          <a:xfrm>
            <a:off x="3886124" y="1828800"/>
            <a:ext cx="4474539" cy="3810000"/>
          </a:xfrm>
        </p:spPr>
        <p:txBody>
          <a:bodyPr>
            <a:normAutofit/>
          </a:bodyPr>
          <a:lstStyle>
            <a:lvl1pPr marL="0" indent="0">
              <a:spcBef>
                <a:spcPts val="600"/>
              </a:spcBef>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smtClean="0"/>
              <a:t>Click to edit Master text styles</a:t>
            </a:r>
          </a:p>
        </p:txBody>
      </p:sp>
      <p:sp>
        <p:nvSpPr>
          <p:cNvPr id="5" name="Date Placeholder 4"/>
          <p:cNvSpPr>
            <a:spLocks noGrp="1"/>
          </p:cNvSpPr>
          <p:nvPr>
            <p:ph type="dt" sz="half" idx="10"/>
          </p:nvPr>
        </p:nvSpPr>
        <p:spPr>
          <a:xfrm>
            <a:off x="3886124" y="6288741"/>
            <a:ext cx="1887537" cy="365125"/>
          </a:xfrm>
        </p:spPr>
        <p:txBody>
          <a:bodyPr/>
          <a:lstStyle/>
          <a:p>
            <a:fld id="{D140825E-4A15-4D39-8176-1F07E904CB30}" type="datetimeFigureOut">
              <a:rPr lang="en-US" smtClean="0"/>
              <a:pPr/>
              <a:t>7/24/13</a:t>
            </a:fld>
            <a:endParaRPr lang="en-US"/>
          </a:p>
        </p:txBody>
      </p:sp>
      <p:sp>
        <p:nvSpPr>
          <p:cNvPr id="6" name="Footer Placeholder 5"/>
          <p:cNvSpPr>
            <a:spLocks noGrp="1"/>
          </p:cNvSpPr>
          <p:nvPr>
            <p:ph type="ftr" sz="quarter" idx="11"/>
          </p:nvPr>
        </p:nvSpPr>
        <p:spPr>
          <a:xfrm>
            <a:off x="5867399" y="6288741"/>
            <a:ext cx="2675965" cy="365125"/>
          </a:xfrm>
        </p:spPr>
        <p:txBody>
          <a:bodyPr/>
          <a:lstStyle/>
          <a:p>
            <a:endParaRPr lang="en-US"/>
          </a:p>
        </p:txBody>
      </p:sp>
      <p:sp>
        <p:nvSpPr>
          <p:cNvPr id="7" name="Slide Number Placeholder 6"/>
          <p:cNvSpPr>
            <a:spLocks noGrp="1"/>
          </p:cNvSpPr>
          <p:nvPr>
            <p:ph type="sldNum" sz="quarter" idx="12"/>
          </p:nvPr>
        </p:nvSpPr>
        <p:spPr/>
        <p:txBody>
          <a:bodyPr/>
          <a:lstStyle/>
          <a:p>
            <a:fld id="{93E4AAA4-6363-4581-962D-1ACCC2D600C5}" type="slidenum">
              <a:rPr lang="en-US" smtClean="0"/>
              <a:pPr/>
              <a:t>‹#›</a:t>
            </a:fld>
            <a:endParaRPr lang="en-US"/>
          </a:p>
        </p:txBody>
      </p:sp>
      <p:sp>
        <p:nvSpPr>
          <p:cNvPr id="3" name="Picture Placeholder 2"/>
          <p:cNvSpPr>
            <a:spLocks noGrp="1"/>
          </p:cNvSpPr>
          <p:nvPr>
            <p:ph type="pic" idx="1"/>
          </p:nvPr>
        </p:nvSpPr>
        <p:spPr>
          <a:xfrm flipH="1">
            <a:off x="188253" y="179292"/>
            <a:ext cx="3281087" cy="6483096"/>
          </a:xfrm>
          <a:prstGeom prst="round1Rect">
            <a:avLst>
              <a:gd name="adj" fmla="val 17325"/>
            </a:avLst>
          </a:prstGeom>
          <a:blipFill dpi="0" rotWithShape="0">
            <a:blip r:embed="rId3" cstate="print"/>
            <a:srcRect/>
            <a:stretch>
              <a:fillRect/>
            </a:stretch>
          </a:blipFill>
          <a:ln w="28575">
            <a:solidFill>
              <a:schemeClr val="bg1"/>
            </a:solidFill>
          </a:ln>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picTx" preserve="1">
  <p:cSld name="Picture with Caption, Alt.">
    <p:spTree>
      <p:nvGrpSpPr>
        <p:cNvPr id="1" name=""/>
        <p:cNvGrpSpPr/>
        <p:nvPr/>
      </p:nvGrpSpPr>
      <p:grpSpPr>
        <a:xfrm>
          <a:off x="0" y="0"/>
          <a:ext cx="0" cy="0"/>
          <a:chOff x="0" y="0"/>
          <a:chExt cx="0" cy="0"/>
        </a:xfrm>
      </p:grpSpPr>
      <p:pic>
        <p:nvPicPr>
          <p:cNvPr id="10" name="Picture 9" descr="Overlay-PictureCaption-Extras.png"/>
          <p:cNvPicPr>
            <a:picLocks noChangeAspect="1"/>
          </p:cNvPicPr>
          <p:nvPr/>
        </p:nvPicPr>
        <p:blipFill>
          <a:blip r:embed="rId2" cstate="print"/>
          <a:stretch>
            <a:fillRect/>
          </a:stretch>
        </p:blipFill>
        <p:spPr>
          <a:xfrm>
            <a:off x="158367" y="187452"/>
            <a:ext cx="8827266" cy="6483096"/>
          </a:xfrm>
          <a:prstGeom prst="rect">
            <a:avLst/>
          </a:prstGeom>
        </p:spPr>
      </p:pic>
      <p:sp>
        <p:nvSpPr>
          <p:cNvPr id="2" name="Title 1"/>
          <p:cNvSpPr>
            <a:spLocks noGrp="1"/>
          </p:cNvSpPr>
          <p:nvPr>
            <p:ph type="title"/>
          </p:nvPr>
        </p:nvSpPr>
        <p:spPr>
          <a:xfrm>
            <a:off x="4710953" y="533400"/>
            <a:ext cx="3657600" cy="1252538"/>
          </a:xfrm>
        </p:spPr>
        <p:txBody>
          <a:bodyPr anchor="b"/>
          <a:lstStyle>
            <a:lvl1pPr algn="l">
              <a:defRPr sz="3600" b="0"/>
            </a:lvl1pPr>
          </a:lstStyle>
          <a:p>
            <a:r>
              <a:rPr lang="en-US" smtClean="0"/>
              <a:t>Click to edit Master title style</a:t>
            </a:r>
            <a:endParaRPr/>
          </a:p>
        </p:txBody>
      </p:sp>
      <p:sp>
        <p:nvSpPr>
          <p:cNvPr id="3" name="Picture Placeholder 2"/>
          <p:cNvSpPr>
            <a:spLocks noGrp="1"/>
          </p:cNvSpPr>
          <p:nvPr>
            <p:ph type="pic" idx="1"/>
          </p:nvPr>
        </p:nvSpPr>
        <p:spPr>
          <a:xfrm flipH="1">
            <a:off x="596153" y="1600199"/>
            <a:ext cx="3657600" cy="3657601"/>
          </a:xfrm>
          <a:prstGeom prst="ellipse">
            <a:avLst/>
          </a:prstGeom>
          <a:blipFill dpi="0" rotWithShape="0">
            <a:blip r:embed="rId3" cstate="print"/>
            <a:srcRect/>
            <a:stretch>
              <a:fillRect/>
            </a:stretch>
          </a:blipFill>
          <a:ln w="28575">
            <a:solidFill>
              <a:schemeClr val="bg1"/>
            </a:solidFill>
          </a:ln>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
        <p:nvSpPr>
          <p:cNvPr id="4" name="Text Placeholder 3"/>
          <p:cNvSpPr>
            <a:spLocks noGrp="1"/>
          </p:cNvSpPr>
          <p:nvPr>
            <p:ph type="body" sz="half" idx="2"/>
          </p:nvPr>
        </p:nvSpPr>
        <p:spPr>
          <a:xfrm>
            <a:off x="4710412" y="1828800"/>
            <a:ext cx="3657600" cy="3810000"/>
          </a:xfrm>
        </p:spPr>
        <p:txBody>
          <a:bodyPr>
            <a:normAutofit/>
          </a:bodyPr>
          <a:lstStyle>
            <a:lvl1pPr marL="0" indent="0">
              <a:spcBef>
                <a:spcPts val="600"/>
              </a:spcBef>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381000" y="6288741"/>
            <a:ext cx="1865125" cy="365125"/>
          </a:xfrm>
        </p:spPr>
        <p:txBody>
          <a:bodyPr/>
          <a:lstStyle/>
          <a:p>
            <a:fld id="{D140825E-4A15-4D39-8176-1F07E904CB30}" type="datetimeFigureOut">
              <a:rPr lang="en-US" smtClean="0"/>
              <a:pPr/>
              <a:t>7/24/13</a:t>
            </a:fld>
            <a:endParaRPr lang="en-US"/>
          </a:p>
        </p:txBody>
      </p:sp>
      <p:sp>
        <p:nvSpPr>
          <p:cNvPr id="6" name="Footer Placeholder 5"/>
          <p:cNvSpPr>
            <a:spLocks noGrp="1"/>
          </p:cNvSpPr>
          <p:nvPr>
            <p:ph type="ftr" sz="quarter" idx="11"/>
          </p:nvPr>
        </p:nvSpPr>
        <p:spPr>
          <a:xfrm>
            <a:off x="3325813" y="6288741"/>
            <a:ext cx="5217551" cy="365125"/>
          </a:xfrm>
        </p:spPr>
        <p:txBody>
          <a:bodyPr/>
          <a:lstStyle/>
          <a:p>
            <a:endParaRPr lang="en-US"/>
          </a:p>
        </p:txBody>
      </p:sp>
      <p:sp>
        <p:nvSpPr>
          <p:cNvPr id="7" name="Slide Number Placeholder 6"/>
          <p:cNvSpPr>
            <a:spLocks noGrp="1"/>
          </p:cNvSpPr>
          <p:nvPr>
            <p:ph type="sldNum" sz="quarter" idx="12"/>
          </p:nvPr>
        </p:nvSpPr>
        <p:spPr/>
        <p:txBody>
          <a:bodyPr/>
          <a:lstStyle/>
          <a:p>
            <a:fld id="{93E4AAA4-6363-4581-962D-1ACCC2D600C5}" type="slidenum">
              <a:rPr lang="en-US" smtClean="0"/>
              <a:pPr/>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picTx" preserve="1">
  <p:cSld name="Picture above Caption">
    <p:spTree>
      <p:nvGrpSpPr>
        <p:cNvPr id="1" name=""/>
        <p:cNvGrpSpPr/>
        <p:nvPr/>
      </p:nvGrpSpPr>
      <p:grpSpPr>
        <a:xfrm>
          <a:off x="0" y="0"/>
          <a:ext cx="0" cy="0"/>
          <a:chOff x="0" y="0"/>
          <a:chExt cx="0" cy="0"/>
        </a:xfrm>
      </p:grpSpPr>
      <p:pic>
        <p:nvPicPr>
          <p:cNvPr id="10" name="Picture 9" descr="Overlay-PictureCaption-Extras.png"/>
          <p:cNvPicPr>
            <a:picLocks noChangeAspect="1"/>
          </p:cNvPicPr>
          <p:nvPr/>
        </p:nvPicPr>
        <p:blipFill>
          <a:blip r:embed="rId2" cstate="print"/>
          <a:stretch>
            <a:fillRect/>
          </a:stretch>
        </p:blipFill>
        <p:spPr>
          <a:xfrm>
            <a:off x="158367" y="187452"/>
            <a:ext cx="8827266" cy="6483096"/>
          </a:xfrm>
          <a:prstGeom prst="rect">
            <a:avLst/>
          </a:prstGeom>
        </p:spPr>
      </p:pic>
      <p:sp>
        <p:nvSpPr>
          <p:cNvPr id="2" name="Title 1"/>
          <p:cNvSpPr>
            <a:spLocks noGrp="1"/>
          </p:cNvSpPr>
          <p:nvPr>
            <p:ph type="title"/>
          </p:nvPr>
        </p:nvSpPr>
        <p:spPr>
          <a:xfrm>
            <a:off x="808038" y="3778624"/>
            <a:ext cx="7560515" cy="1102658"/>
          </a:xfrm>
        </p:spPr>
        <p:txBody>
          <a:bodyPr anchor="b"/>
          <a:lstStyle>
            <a:lvl1pPr algn="l">
              <a:defRPr sz="3600" b="0"/>
            </a:lvl1pPr>
          </a:lstStyle>
          <a:p>
            <a:r>
              <a:rPr lang="en-US" smtClean="0"/>
              <a:t>Click to edit Master title style</a:t>
            </a:r>
            <a:endParaRPr/>
          </a:p>
        </p:txBody>
      </p:sp>
      <p:sp>
        <p:nvSpPr>
          <p:cNvPr id="3" name="Picture Placeholder 2"/>
          <p:cNvSpPr>
            <a:spLocks noGrp="1"/>
          </p:cNvSpPr>
          <p:nvPr>
            <p:ph type="pic" idx="1"/>
          </p:nvPr>
        </p:nvSpPr>
        <p:spPr>
          <a:xfrm flipH="1">
            <a:off x="871584" y="762000"/>
            <a:ext cx="7427726" cy="2989730"/>
          </a:xfrm>
          <a:prstGeom prst="roundRect">
            <a:avLst>
              <a:gd name="adj" fmla="val 7476"/>
            </a:avLst>
          </a:prstGeom>
          <a:blipFill dpi="0" rotWithShape="0">
            <a:blip r:embed="rId3" cstate="print"/>
            <a:srcRect/>
            <a:stretch>
              <a:fillRect/>
            </a:stretch>
          </a:blipFill>
          <a:ln w="28575">
            <a:solidFill>
              <a:schemeClr val="bg1"/>
            </a:solidFill>
          </a:ln>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
        <p:nvSpPr>
          <p:cNvPr id="4" name="Text Placeholder 3"/>
          <p:cNvSpPr>
            <a:spLocks noGrp="1"/>
          </p:cNvSpPr>
          <p:nvPr>
            <p:ph type="body" sz="half" idx="2"/>
          </p:nvPr>
        </p:nvSpPr>
        <p:spPr>
          <a:xfrm>
            <a:off x="808034" y="4827493"/>
            <a:ext cx="7559977" cy="1220881"/>
          </a:xfrm>
        </p:spPr>
        <p:txBody>
          <a:bodyPr>
            <a:normAutofit/>
          </a:bodyPr>
          <a:lstStyle>
            <a:lvl1pPr marL="0" indent="0">
              <a:spcBef>
                <a:spcPts val="300"/>
              </a:spcBef>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381000" y="6288741"/>
            <a:ext cx="1865125" cy="365125"/>
          </a:xfrm>
        </p:spPr>
        <p:txBody>
          <a:bodyPr/>
          <a:lstStyle/>
          <a:p>
            <a:fld id="{D140825E-4A15-4D39-8176-1F07E904CB30}" type="datetimeFigureOut">
              <a:rPr lang="en-US" smtClean="0"/>
              <a:pPr/>
              <a:t>7/24/13</a:t>
            </a:fld>
            <a:endParaRPr lang="en-US"/>
          </a:p>
        </p:txBody>
      </p:sp>
      <p:sp>
        <p:nvSpPr>
          <p:cNvPr id="6" name="Footer Placeholder 5"/>
          <p:cNvSpPr>
            <a:spLocks noGrp="1"/>
          </p:cNvSpPr>
          <p:nvPr>
            <p:ph type="ftr" sz="quarter" idx="11"/>
          </p:nvPr>
        </p:nvSpPr>
        <p:spPr>
          <a:xfrm>
            <a:off x="3325813" y="6288741"/>
            <a:ext cx="5217551" cy="365125"/>
          </a:xfrm>
        </p:spPr>
        <p:txBody>
          <a:bodyPr/>
          <a:lstStyle/>
          <a:p>
            <a:endParaRPr lang="en-US"/>
          </a:p>
        </p:txBody>
      </p:sp>
      <p:sp>
        <p:nvSpPr>
          <p:cNvPr id="7" name="Slide Number Placeholder 6"/>
          <p:cNvSpPr>
            <a:spLocks noGrp="1"/>
          </p:cNvSpPr>
          <p:nvPr>
            <p:ph type="sldNum" sz="quarter" idx="12"/>
          </p:nvPr>
        </p:nvSpPr>
        <p:spPr/>
        <p:txBody>
          <a:bodyPr/>
          <a:lstStyle/>
          <a:p>
            <a:fld id="{93E4AAA4-6363-4581-962D-1ACCC2D600C5}" type="slidenum">
              <a:rPr lang="en-US" smtClean="0"/>
              <a:pPr/>
              <a:t>‹#›</a:t>
            </a:fld>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pic>
        <p:nvPicPr>
          <p:cNvPr id="8" name="Picture 7" descr="Overlay-ContentSlides.png"/>
          <p:cNvPicPr>
            <a:picLocks noChangeAspect="1"/>
          </p:cNvPicPr>
          <p:nvPr/>
        </p:nvPicPr>
        <p:blipFill>
          <a:blip r:embed="rId2" cstate="print"/>
          <a:stretch>
            <a:fillRect/>
          </a:stretch>
        </p:blipFill>
        <p:spPr>
          <a:xfrm>
            <a:off x="150887" y="186645"/>
            <a:ext cx="8827266" cy="6483096"/>
          </a:xfrm>
          <a:prstGeom prst="rect">
            <a:avLst/>
          </a:prstGeom>
        </p:spPr>
      </p:pic>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lvl5pPr>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5"/>
            <a:r>
              <a:rPr lang="en-US" dirty="0" smtClean="0"/>
              <a:t>Sixth level</a:t>
            </a:r>
          </a:p>
          <a:p>
            <a:pPr lvl="6"/>
            <a:r>
              <a:rPr lang="en-US" dirty="0" smtClean="0"/>
              <a:t>Seventh level</a:t>
            </a:r>
          </a:p>
          <a:p>
            <a:pPr lvl="7"/>
            <a:r>
              <a:rPr lang="en-US" dirty="0" smtClean="0"/>
              <a:t>Eighth level</a:t>
            </a:r>
          </a:p>
          <a:p>
            <a:pPr lvl="8"/>
            <a:r>
              <a:rPr lang="en-US" dirty="0" smtClean="0"/>
              <a:t>Ninth level</a:t>
            </a:r>
            <a:endParaRPr dirty="0"/>
          </a:p>
        </p:txBody>
      </p:sp>
      <p:sp>
        <p:nvSpPr>
          <p:cNvPr id="4" name="Date Placeholder 3"/>
          <p:cNvSpPr>
            <a:spLocks noGrp="1"/>
          </p:cNvSpPr>
          <p:nvPr>
            <p:ph type="dt" sz="half" idx="10"/>
          </p:nvPr>
        </p:nvSpPr>
        <p:spPr/>
        <p:txBody>
          <a:bodyPr/>
          <a:lstStyle/>
          <a:p>
            <a:fld id="{D140825E-4A15-4D39-8176-1F07E904CB30}" type="datetimeFigureOut">
              <a:rPr lang="en-US" smtClean="0"/>
              <a:pPr/>
              <a:t>7/24/13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3E4AAA4-6363-4581-962D-1ACCC2D600C5}" type="slidenum">
              <a:rPr lang="en-US" smtClean="0"/>
              <a:pPr/>
              <a:t>‹#›</a:t>
            </a:fld>
            <a:endParaRPr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pic>
        <p:nvPicPr>
          <p:cNvPr id="8" name="Picture 7" descr="Overlay-ContentSlides.png"/>
          <p:cNvPicPr>
            <a:picLocks noChangeAspect="1"/>
          </p:cNvPicPr>
          <p:nvPr/>
        </p:nvPicPr>
        <p:blipFill>
          <a:blip r:embed="rId2" cstate="print"/>
          <a:stretch>
            <a:fillRect/>
          </a:stretch>
        </p:blipFill>
        <p:spPr>
          <a:xfrm>
            <a:off x="150887" y="186645"/>
            <a:ext cx="8827266" cy="6483096"/>
          </a:xfrm>
          <a:prstGeom prst="rect">
            <a:avLst/>
          </a:prstGeom>
        </p:spPr>
      </p:pic>
      <p:sp>
        <p:nvSpPr>
          <p:cNvPr id="2" name="Vertical Title 1"/>
          <p:cNvSpPr>
            <a:spLocks noGrp="1"/>
          </p:cNvSpPr>
          <p:nvPr>
            <p:ph type="title" orient="vert"/>
          </p:nvPr>
        </p:nvSpPr>
        <p:spPr>
          <a:xfrm>
            <a:off x="7328646" y="779463"/>
            <a:ext cx="1358153" cy="5268912"/>
          </a:xfrm>
        </p:spPr>
        <p:txBody>
          <a:bodyPr vert="eaVert"/>
          <a:lstStyle/>
          <a:p>
            <a:r>
              <a:rPr lang="en-US" smtClean="0"/>
              <a:t>Click to edit Master title style</a:t>
            </a:r>
            <a:endParaRPr/>
          </a:p>
        </p:txBody>
      </p:sp>
      <p:sp>
        <p:nvSpPr>
          <p:cNvPr id="3" name="Vertical Text Placeholder 2"/>
          <p:cNvSpPr>
            <a:spLocks noGrp="1"/>
          </p:cNvSpPr>
          <p:nvPr>
            <p:ph type="body" orient="vert" idx="1"/>
          </p:nvPr>
        </p:nvSpPr>
        <p:spPr>
          <a:xfrm>
            <a:off x="779462" y="779464"/>
            <a:ext cx="6170613" cy="5268911"/>
          </a:xfrm>
        </p:spPr>
        <p:txBody>
          <a:bodyPr vert="eaVert"/>
          <a:lstStyle>
            <a:lvl5pPr>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5"/>
            <a:r>
              <a:rPr lang="en-US" dirty="0" smtClean="0"/>
              <a:t>Sixth level</a:t>
            </a:r>
          </a:p>
          <a:p>
            <a:pPr lvl="6"/>
            <a:r>
              <a:rPr lang="en-US" dirty="0" smtClean="0"/>
              <a:t>Seventh level</a:t>
            </a:r>
          </a:p>
          <a:p>
            <a:pPr lvl="7"/>
            <a:r>
              <a:rPr lang="en-US" dirty="0" smtClean="0"/>
              <a:t>Eighth level</a:t>
            </a:r>
          </a:p>
          <a:p>
            <a:pPr lvl="8"/>
            <a:r>
              <a:rPr lang="en-US" dirty="0" smtClean="0"/>
              <a:t>Ninth level</a:t>
            </a:r>
            <a:endParaRPr dirty="0"/>
          </a:p>
        </p:txBody>
      </p:sp>
      <p:sp>
        <p:nvSpPr>
          <p:cNvPr id="4" name="Date Placeholder 3"/>
          <p:cNvSpPr>
            <a:spLocks noGrp="1"/>
          </p:cNvSpPr>
          <p:nvPr>
            <p:ph type="dt" sz="half" idx="10"/>
          </p:nvPr>
        </p:nvSpPr>
        <p:spPr/>
        <p:txBody>
          <a:bodyPr/>
          <a:lstStyle/>
          <a:p>
            <a:fld id="{D140825E-4A15-4D39-8176-1F07E904CB30}" type="datetimeFigureOut">
              <a:rPr lang="en-US" smtClean="0"/>
              <a:pPr/>
              <a:t>7/24/13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3E4AAA4-6363-4581-962D-1ACCC2D600C5}"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8" name="Picture 7" descr="Overlay-ContentSlides.png"/>
          <p:cNvPicPr>
            <a:picLocks noChangeAspect="1"/>
          </p:cNvPicPr>
          <p:nvPr/>
        </p:nvPicPr>
        <p:blipFill>
          <a:blip r:embed="rId2" cstate="print"/>
          <a:stretch>
            <a:fillRect/>
          </a:stretch>
        </p:blipFill>
        <p:spPr>
          <a:xfrm>
            <a:off x="150887" y="186645"/>
            <a:ext cx="8827266" cy="6483096"/>
          </a:xfrm>
          <a:prstGeom prst="rect">
            <a:avLst/>
          </a:prstGeom>
        </p:spPr>
      </p:pic>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lvl5pPr>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5"/>
            <a:r>
              <a:rPr lang="en-US" dirty="0" smtClean="0"/>
              <a:t>Sixth level</a:t>
            </a:r>
          </a:p>
          <a:p>
            <a:pPr lvl="6"/>
            <a:r>
              <a:rPr lang="en-US" dirty="0" smtClean="0"/>
              <a:t>Seventh level</a:t>
            </a:r>
          </a:p>
          <a:p>
            <a:pPr lvl="7"/>
            <a:r>
              <a:rPr lang="en-US" dirty="0" smtClean="0"/>
              <a:t>Eighth level</a:t>
            </a:r>
          </a:p>
          <a:p>
            <a:pPr lvl="8"/>
            <a:r>
              <a:rPr lang="en-US" dirty="0" smtClean="0"/>
              <a:t>Ninth level</a:t>
            </a:r>
            <a:endParaRPr dirty="0"/>
          </a:p>
        </p:txBody>
      </p:sp>
      <p:sp>
        <p:nvSpPr>
          <p:cNvPr id="4" name="Date Placeholder 3"/>
          <p:cNvSpPr>
            <a:spLocks noGrp="1"/>
          </p:cNvSpPr>
          <p:nvPr>
            <p:ph type="dt" sz="half" idx="10"/>
          </p:nvPr>
        </p:nvSpPr>
        <p:spPr/>
        <p:txBody>
          <a:bodyPr/>
          <a:lstStyle/>
          <a:p>
            <a:fld id="{D140825E-4A15-4D39-8176-1F07E904CB30}" type="datetimeFigureOut">
              <a:rPr lang="en-US" smtClean="0"/>
              <a:pPr/>
              <a:t>7/24/13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3E4AAA4-6363-4581-962D-1ACCC2D600C5}"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8" name="Picture 7" descr="Overlay-SectionHeader.png"/>
          <p:cNvPicPr>
            <a:picLocks noChangeAspect="1"/>
          </p:cNvPicPr>
          <p:nvPr/>
        </p:nvPicPr>
        <p:blipFill>
          <a:blip r:embed="rId2" cstate="print"/>
          <a:stretch>
            <a:fillRect/>
          </a:stretch>
        </p:blipFill>
        <p:spPr>
          <a:xfrm>
            <a:off x="158367" y="187452"/>
            <a:ext cx="8827266" cy="6483096"/>
          </a:xfrm>
          <a:prstGeom prst="rect">
            <a:avLst/>
          </a:prstGeom>
        </p:spPr>
      </p:pic>
      <p:sp>
        <p:nvSpPr>
          <p:cNvPr id="2" name="Title 1"/>
          <p:cNvSpPr>
            <a:spLocks noGrp="1"/>
          </p:cNvSpPr>
          <p:nvPr>
            <p:ph type="title"/>
          </p:nvPr>
        </p:nvSpPr>
        <p:spPr>
          <a:xfrm>
            <a:off x="779463" y="2591360"/>
            <a:ext cx="7583487" cy="1362075"/>
          </a:xfrm>
        </p:spPr>
        <p:txBody>
          <a:bodyPr anchor="b" anchorCtr="0">
            <a:noAutofit/>
          </a:bodyPr>
          <a:lstStyle>
            <a:lvl1pPr algn="l">
              <a:defRPr sz="4400" b="1" cap="none" baseline="0">
                <a:solidFill>
                  <a:schemeClr val="bg1"/>
                </a:solidFill>
              </a:defRPr>
            </a:lvl1pPr>
          </a:lstStyle>
          <a:p>
            <a:r>
              <a:rPr lang="en-US" smtClean="0"/>
              <a:t>Click to edit Master title style</a:t>
            </a:r>
            <a:endParaRPr/>
          </a:p>
        </p:txBody>
      </p:sp>
      <p:sp>
        <p:nvSpPr>
          <p:cNvPr id="3" name="Text Placeholder 2"/>
          <p:cNvSpPr>
            <a:spLocks noGrp="1"/>
          </p:cNvSpPr>
          <p:nvPr>
            <p:ph type="body" idx="1"/>
          </p:nvPr>
        </p:nvSpPr>
        <p:spPr>
          <a:xfrm>
            <a:off x="779463" y="3950354"/>
            <a:ext cx="7583487" cy="1500187"/>
          </a:xfrm>
        </p:spPr>
        <p:txBody>
          <a:bodyPr anchor="t" anchorCtr="0"/>
          <a:lstStyle>
            <a:lvl1pPr marL="0" indent="0" algn="l">
              <a:spcBef>
                <a:spcPts val="600"/>
              </a:spcBef>
              <a:buNone/>
              <a:defRPr sz="2000" cap="none" baseline="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smtClean="0"/>
              <a:t>Click to edit Master text styles</a:t>
            </a:r>
          </a:p>
        </p:txBody>
      </p:sp>
      <p:sp>
        <p:nvSpPr>
          <p:cNvPr id="4" name="Date Placeholder 3"/>
          <p:cNvSpPr>
            <a:spLocks noGrp="1"/>
          </p:cNvSpPr>
          <p:nvPr>
            <p:ph type="dt" sz="half" idx="10"/>
          </p:nvPr>
        </p:nvSpPr>
        <p:spPr/>
        <p:txBody>
          <a:bodyPr/>
          <a:lstStyle/>
          <a:p>
            <a:fld id="{D140825E-4A15-4D39-8176-1F07E904CB30}" type="datetimeFigureOut">
              <a:rPr lang="en-US" smtClean="0"/>
              <a:pPr/>
              <a:t>7/24/13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3E4AAA4-6363-4581-962D-1ACCC2D600C5}"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pic>
        <p:nvPicPr>
          <p:cNvPr id="9" name="Picture 8" descr="Overlay-ContentSlides.png"/>
          <p:cNvPicPr>
            <a:picLocks noChangeAspect="1"/>
          </p:cNvPicPr>
          <p:nvPr/>
        </p:nvPicPr>
        <p:blipFill>
          <a:blip r:embed="rId2" cstate="print"/>
          <a:stretch>
            <a:fillRect/>
          </a:stretch>
        </p:blipFill>
        <p:spPr>
          <a:xfrm>
            <a:off x="150887" y="186645"/>
            <a:ext cx="8827266" cy="6483096"/>
          </a:xfrm>
          <a:prstGeom prst="rect">
            <a:avLst/>
          </a:prstGeom>
        </p:spPr>
      </p:pic>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779462" y="1828800"/>
            <a:ext cx="3657600" cy="4219575"/>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5"/>
            <a:r>
              <a:rPr lang="en-US" dirty="0" smtClean="0"/>
              <a:t>Sixth level</a:t>
            </a:r>
          </a:p>
          <a:p>
            <a:pPr lvl="6"/>
            <a:r>
              <a:rPr lang="en-US" dirty="0" smtClean="0"/>
              <a:t>Seventh level</a:t>
            </a:r>
          </a:p>
          <a:p>
            <a:pPr lvl="7"/>
            <a:r>
              <a:rPr lang="en-US" dirty="0" smtClean="0"/>
              <a:t>Eighth level</a:t>
            </a:r>
          </a:p>
          <a:p>
            <a:pPr lvl="8"/>
            <a:r>
              <a:rPr lang="en-US" dirty="0" smtClean="0"/>
              <a:t>Ninth level</a:t>
            </a:r>
            <a:endParaRPr dirty="0"/>
          </a:p>
        </p:txBody>
      </p:sp>
      <p:sp>
        <p:nvSpPr>
          <p:cNvPr id="4" name="Content Placeholder 3"/>
          <p:cNvSpPr>
            <a:spLocks noGrp="1"/>
          </p:cNvSpPr>
          <p:nvPr>
            <p:ph sz="half" idx="2"/>
          </p:nvPr>
        </p:nvSpPr>
        <p:spPr>
          <a:xfrm>
            <a:off x="4688541" y="1828800"/>
            <a:ext cx="3657600" cy="4219575"/>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5"/>
            <a:r>
              <a:rPr lang="en-US" dirty="0" smtClean="0"/>
              <a:t>Sixth level</a:t>
            </a:r>
          </a:p>
          <a:p>
            <a:pPr lvl="6"/>
            <a:r>
              <a:rPr lang="en-US" dirty="0" smtClean="0"/>
              <a:t>Seventh level</a:t>
            </a:r>
          </a:p>
          <a:p>
            <a:pPr lvl="7"/>
            <a:r>
              <a:rPr lang="en-US" dirty="0" smtClean="0"/>
              <a:t>Eighth level</a:t>
            </a:r>
          </a:p>
          <a:p>
            <a:pPr lvl="8"/>
            <a:r>
              <a:rPr lang="en-US" dirty="0" smtClean="0"/>
              <a:t>Ninth level</a:t>
            </a:r>
            <a:endParaRPr dirty="0"/>
          </a:p>
        </p:txBody>
      </p:sp>
      <p:sp>
        <p:nvSpPr>
          <p:cNvPr id="5" name="Date Placeholder 4"/>
          <p:cNvSpPr>
            <a:spLocks noGrp="1"/>
          </p:cNvSpPr>
          <p:nvPr>
            <p:ph type="dt" sz="half" idx="10"/>
          </p:nvPr>
        </p:nvSpPr>
        <p:spPr/>
        <p:txBody>
          <a:bodyPr/>
          <a:lstStyle/>
          <a:p>
            <a:fld id="{D140825E-4A15-4D39-8176-1F07E904CB30}" type="datetimeFigureOut">
              <a:rPr lang="en-US" smtClean="0"/>
              <a:pPr/>
              <a:t>7/24/13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3E4AAA4-6363-4581-962D-1ACCC2D600C5}"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pic>
        <p:nvPicPr>
          <p:cNvPr id="14" name="Picture 13" descr="Overlay-ContentSlides.png"/>
          <p:cNvPicPr>
            <a:picLocks noChangeAspect="1"/>
          </p:cNvPicPr>
          <p:nvPr/>
        </p:nvPicPr>
        <p:blipFill>
          <a:blip r:embed="rId2" cstate="print"/>
          <a:stretch>
            <a:fillRect/>
          </a:stretch>
        </p:blipFill>
        <p:spPr>
          <a:xfrm>
            <a:off x="150887" y="186645"/>
            <a:ext cx="8827266" cy="6483096"/>
          </a:xfrm>
          <a:prstGeom prst="rect">
            <a:avLst/>
          </a:prstGeom>
        </p:spPr>
      </p:pic>
      <p:sp>
        <p:nvSpPr>
          <p:cNvPr id="2" name="Title 1"/>
          <p:cNvSpPr>
            <a:spLocks noGrp="1"/>
          </p:cNvSpPr>
          <p:nvPr>
            <p:ph type="title"/>
          </p:nvPr>
        </p:nvSpPr>
        <p:spPr>
          <a:xfrm>
            <a:off x="779463" y="381000"/>
            <a:ext cx="7583487" cy="1044388"/>
          </a:xfrm>
        </p:spPr>
        <p:txBody>
          <a:bodyPr/>
          <a:lstStyle>
            <a:lvl1pPr>
              <a:defRPr/>
            </a:lvl1pPr>
          </a:lstStyle>
          <a:p>
            <a:r>
              <a:rPr lang="en-US" smtClean="0"/>
              <a:t>Click to edit Master title style</a:t>
            </a:r>
            <a:endParaRPr/>
          </a:p>
        </p:txBody>
      </p:sp>
      <p:sp>
        <p:nvSpPr>
          <p:cNvPr id="3" name="Text Placeholder 2"/>
          <p:cNvSpPr>
            <a:spLocks noGrp="1"/>
          </p:cNvSpPr>
          <p:nvPr>
            <p:ph type="body" idx="1"/>
          </p:nvPr>
        </p:nvSpPr>
        <p:spPr>
          <a:xfrm>
            <a:off x="779463" y="1438835"/>
            <a:ext cx="3657600" cy="789828"/>
          </a:xfrm>
        </p:spPr>
        <p:txBody>
          <a:bodyPr anchor="b">
            <a:noAutofit/>
          </a:bodyPr>
          <a:lstStyle>
            <a:lvl1pPr marL="0" indent="0" algn="ctr">
              <a:lnSpc>
                <a:spcPts val="3000"/>
              </a:lnSpc>
              <a:spcBef>
                <a:spcPts val="0"/>
              </a:spcBef>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779463" y="2362199"/>
            <a:ext cx="3657600" cy="3686175"/>
          </a:xfrm>
        </p:spPr>
        <p:txBody>
          <a:bodyPr>
            <a:normAutofit/>
          </a:bodyPr>
          <a:lstStyle>
            <a:lvl1pPr>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5"/>
            <a:r>
              <a:rPr lang="en-US" dirty="0" smtClean="0"/>
              <a:t>Sixth level</a:t>
            </a:r>
          </a:p>
          <a:p>
            <a:pPr lvl="6"/>
            <a:r>
              <a:rPr lang="en-US" dirty="0" smtClean="0"/>
              <a:t>Seventh level</a:t>
            </a:r>
          </a:p>
          <a:p>
            <a:pPr lvl="7"/>
            <a:r>
              <a:rPr lang="en-US" dirty="0" smtClean="0"/>
              <a:t>Eighth level</a:t>
            </a:r>
          </a:p>
          <a:p>
            <a:pPr lvl="8"/>
            <a:r>
              <a:rPr lang="en-US" dirty="0" smtClean="0"/>
              <a:t>Ninth level</a:t>
            </a:r>
            <a:endParaRPr dirty="0"/>
          </a:p>
        </p:txBody>
      </p:sp>
      <p:sp>
        <p:nvSpPr>
          <p:cNvPr id="5" name="Text Placeholder 4"/>
          <p:cNvSpPr>
            <a:spLocks noGrp="1"/>
          </p:cNvSpPr>
          <p:nvPr>
            <p:ph type="body" sz="quarter" idx="3"/>
          </p:nvPr>
        </p:nvSpPr>
        <p:spPr>
          <a:xfrm>
            <a:off x="4705350" y="1438835"/>
            <a:ext cx="3657600" cy="789828"/>
          </a:xfrm>
        </p:spPr>
        <p:txBody>
          <a:bodyPr anchor="b">
            <a:noAutofit/>
          </a:bodyPr>
          <a:lstStyle>
            <a:lvl1pPr marL="0" indent="0" algn="ctr">
              <a:lnSpc>
                <a:spcPts val="3000"/>
              </a:lnSpc>
              <a:spcBef>
                <a:spcPts val="0"/>
              </a:spcBef>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705350" y="2362199"/>
            <a:ext cx="3657600" cy="3686175"/>
          </a:xfrm>
        </p:spPr>
        <p:txBody>
          <a:bodyPr>
            <a:normAutofit/>
          </a:bodyPr>
          <a:lstStyle>
            <a:lvl1pPr>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5"/>
            <a:r>
              <a:rPr lang="en-US" dirty="0" smtClean="0"/>
              <a:t>Sixth level</a:t>
            </a:r>
          </a:p>
          <a:p>
            <a:pPr lvl="6"/>
            <a:r>
              <a:rPr lang="en-US" dirty="0" smtClean="0"/>
              <a:t>Seventh level</a:t>
            </a:r>
          </a:p>
          <a:p>
            <a:pPr lvl="7"/>
            <a:r>
              <a:rPr lang="en-US" dirty="0" smtClean="0"/>
              <a:t>Eighth level</a:t>
            </a:r>
          </a:p>
          <a:p>
            <a:pPr lvl="8"/>
            <a:r>
              <a:rPr lang="en-US" dirty="0" smtClean="0"/>
              <a:t>Ninth level</a:t>
            </a:r>
            <a:endParaRPr dirty="0"/>
          </a:p>
        </p:txBody>
      </p:sp>
      <p:sp>
        <p:nvSpPr>
          <p:cNvPr id="7" name="Date Placeholder 6"/>
          <p:cNvSpPr>
            <a:spLocks noGrp="1"/>
          </p:cNvSpPr>
          <p:nvPr>
            <p:ph type="dt" sz="half" idx="10"/>
          </p:nvPr>
        </p:nvSpPr>
        <p:spPr/>
        <p:txBody>
          <a:bodyPr/>
          <a:lstStyle/>
          <a:p>
            <a:fld id="{D140825E-4A15-4D39-8176-1F07E904CB30}" type="datetimeFigureOut">
              <a:rPr lang="en-US" smtClean="0"/>
              <a:pPr/>
              <a:t>7/24/13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3E4AAA4-6363-4581-962D-1ACCC2D600C5}" type="slidenum">
              <a:rPr lang="en-US" smtClean="0"/>
              <a:pPr/>
              <a:t>‹#›</a:t>
            </a:fld>
            <a:endParaRPr lang="en-US"/>
          </a:p>
        </p:txBody>
      </p:sp>
      <p:cxnSp>
        <p:nvCxnSpPr>
          <p:cNvPr id="12" name="Straight Connector 11"/>
          <p:cNvCxnSpPr/>
          <p:nvPr/>
        </p:nvCxnSpPr>
        <p:spPr>
          <a:xfrm>
            <a:off x="874059" y="2286000"/>
            <a:ext cx="3563003" cy="1588"/>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4815840" y="2286000"/>
            <a:ext cx="3566160" cy="1588"/>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a:off x="874059" y="2286000"/>
            <a:ext cx="3563003" cy="1588"/>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4815840" y="2286000"/>
            <a:ext cx="3566160" cy="1588"/>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2 Content, Top and Bottom">
    <p:spTree>
      <p:nvGrpSpPr>
        <p:cNvPr id="1" name=""/>
        <p:cNvGrpSpPr/>
        <p:nvPr/>
      </p:nvGrpSpPr>
      <p:grpSpPr>
        <a:xfrm>
          <a:off x="0" y="0"/>
          <a:ext cx="0" cy="0"/>
          <a:chOff x="0" y="0"/>
          <a:chExt cx="0" cy="0"/>
        </a:xfrm>
      </p:grpSpPr>
      <p:pic>
        <p:nvPicPr>
          <p:cNvPr id="9" name="Picture 8" descr="Overlay-ContentSlides.png"/>
          <p:cNvPicPr>
            <a:picLocks noChangeAspect="1"/>
          </p:cNvPicPr>
          <p:nvPr/>
        </p:nvPicPr>
        <p:blipFill>
          <a:blip r:embed="rId2" cstate="print"/>
          <a:stretch>
            <a:fillRect/>
          </a:stretch>
        </p:blipFill>
        <p:spPr>
          <a:xfrm>
            <a:off x="150887" y="186645"/>
            <a:ext cx="8827266" cy="6483096"/>
          </a:xfrm>
          <a:prstGeom prst="rect">
            <a:avLst/>
          </a:prstGeom>
        </p:spPr>
      </p:pic>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779462" y="1828801"/>
            <a:ext cx="7585076" cy="2057400"/>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5"/>
            <a:r>
              <a:rPr lang="en-US" dirty="0" smtClean="0"/>
              <a:t>Sixth level</a:t>
            </a:r>
          </a:p>
          <a:p>
            <a:pPr lvl="6"/>
            <a:r>
              <a:rPr lang="en-US" dirty="0" smtClean="0"/>
              <a:t>Seventh level</a:t>
            </a:r>
          </a:p>
          <a:p>
            <a:pPr lvl="7"/>
            <a:r>
              <a:rPr lang="en-US" dirty="0" smtClean="0"/>
              <a:t>Eighth level</a:t>
            </a:r>
          </a:p>
          <a:p>
            <a:pPr lvl="8"/>
            <a:r>
              <a:rPr lang="en-US" dirty="0" smtClean="0"/>
              <a:t>Ninth level</a:t>
            </a:r>
            <a:endParaRPr dirty="0"/>
          </a:p>
        </p:txBody>
      </p:sp>
      <p:sp>
        <p:nvSpPr>
          <p:cNvPr id="5" name="Date Placeholder 4"/>
          <p:cNvSpPr>
            <a:spLocks noGrp="1"/>
          </p:cNvSpPr>
          <p:nvPr>
            <p:ph type="dt" sz="half" idx="10"/>
          </p:nvPr>
        </p:nvSpPr>
        <p:spPr/>
        <p:txBody>
          <a:bodyPr/>
          <a:lstStyle/>
          <a:p>
            <a:fld id="{D140825E-4A15-4D39-8176-1F07E904CB30}" type="datetimeFigureOut">
              <a:rPr lang="en-US" smtClean="0"/>
              <a:pPr/>
              <a:t>7/24/13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3E4AAA4-6363-4581-962D-1ACCC2D600C5}" type="slidenum">
              <a:rPr lang="en-US" smtClean="0"/>
              <a:pPr/>
              <a:t>‹#›</a:t>
            </a:fld>
            <a:endParaRPr lang="en-US"/>
          </a:p>
        </p:txBody>
      </p:sp>
      <p:sp>
        <p:nvSpPr>
          <p:cNvPr id="10" name="Content Placeholder 2"/>
          <p:cNvSpPr>
            <a:spLocks noGrp="1"/>
          </p:cNvSpPr>
          <p:nvPr>
            <p:ph sz="half" idx="13"/>
          </p:nvPr>
        </p:nvSpPr>
        <p:spPr>
          <a:xfrm>
            <a:off x="779462" y="3991816"/>
            <a:ext cx="7585076" cy="2057400"/>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5"/>
            <a:r>
              <a:rPr lang="en-US" dirty="0" smtClean="0"/>
              <a:t>Sixth level</a:t>
            </a:r>
          </a:p>
          <a:p>
            <a:pPr lvl="6"/>
            <a:r>
              <a:rPr lang="en-US" dirty="0" smtClean="0"/>
              <a:t>Seventh level</a:t>
            </a:r>
          </a:p>
          <a:p>
            <a:pPr lvl="7"/>
            <a:r>
              <a:rPr lang="en-US" dirty="0" smtClean="0"/>
              <a:t>Eighth level</a:t>
            </a:r>
          </a:p>
          <a:p>
            <a:pPr lvl="8"/>
            <a:r>
              <a:rPr lang="en-US" dirty="0" smtClean="0"/>
              <a:t>Ninth level</a:t>
            </a:r>
          </a:p>
          <a:p>
            <a:pPr lvl="4"/>
            <a:endParaRPr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3 Content">
    <p:spTree>
      <p:nvGrpSpPr>
        <p:cNvPr id="1" name=""/>
        <p:cNvGrpSpPr/>
        <p:nvPr/>
      </p:nvGrpSpPr>
      <p:grpSpPr>
        <a:xfrm>
          <a:off x="0" y="0"/>
          <a:ext cx="0" cy="0"/>
          <a:chOff x="0" y="0"/>
          <a:chExt cx="0" cy="0"/>
        </a:xfrm>
      </p:grpSpPr>
      <p:pic>
        <p:nvPicPr>
          <p:cNvPr id="9" name="Picture 8" descr="Overlay-ContentSlides.png"/>
          <p:cNvPicPr>
            <a:picLocks noChangeAspect="1"/>
          </p:cNvPicPr>
          <p:nvPr/>
        </p:nvPicPr>
        <p:blipFill>
          <a:blip r:embed="rId2" cstate="print"/>
          <a:stretch>
            <a:fillRect/>
          </a:stretch>
        </p:blipFill>
        <p:spPr>
          <a:xfrm>
            <a:off x="150887" y="186645"/>
            <a:ext cx="8827266" cy="6483096"/>
          </a:xfrm>
          <a:prstGeom prst="rect">
            <a:avLst/>
          </a:prstGeom>
        </p:spPr>
      </p:pic>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4710953" y="1828801"/>
            <a:ext cx="3657600" cy="2057400"/>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5"/>
            <a:r>
              <a:rPr lang="en-US" dirty="0" smtClean="0"/>
              <a:t>Sixth level</a:t>
            </a:r>
          </a:p>
          <a:p>
            <a:pPr lvl="6"/>
            <a:r>
              <a:rPr lang="en-US" dirty="0" smtClean="0"/>
              <a:t>Seventh level</a:t>
            </a:r>
          </a:p>
          <a:p>
            <a:pPr lvl="7"/>
            <a:r>
              <a:rPr lang="en-US" dirty="0" smtClean="0"/>
              <a:t>Eighth level</a:t>
            </a:r>
          </a:p>
          <a:p>
            <a:pPr lvl="8"/>
            <a:r>
              <a:rPr lang="en-US" dirty="0" smtClean="0"/>
              <a:t>Ninth level</a:t>
            </a:r>
            <a:endParaRPr dirty="0"/>
          </a:p>
        </p:txBody>
      </p:sp>
      <p:sp>
        <p:nvSpPr>
          <p:cNvPr id="5" name="Date Placeholder 4"/>
          <p:cNvSpPr>
            <a:spLocks noGrp="1"/>
          </p:cNvSpPr>
          <p:nvPr>
            <p:ph type="dt" sz="half" idx="10"/>
          </p:nvPr>
        </p:nvSpPr>
        <p:spPr/>
        <p:txBody>
          <a:bodyPr/>
          <a:lstStyle/>
          <a:p>
            <a:fld id="{D140825E-4A15-4D39-8176-1F07E904CB30}" type="datetimeFigureOut">
              <a:rPr lang="en-US" smtClean="0"/>
              <a:pPr/>
              <a:t>7/24/13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3E4AAA4-6363-4581-962D-1ACCC2D600C5}" type="slidenum">
              <a:rPr lang="en-US" smtClean="0"/>
              <a:pPr/>
              <a:t>‹#›</a:t>
            </a:fld>
            <a:endParaRPr lang="en-US"/>
          </a:p>
        </p:txBody>
      </p:sp>
      <p:sp>
        <p:nvSpPr>
          <p:cNvPr id="10" name="Content Placeholder 2"/>
          <p:cNvSpPr>
            <a:spLocks noGrp="1"/>
          </p:cNvSpPr>
          <p:nvPr>
            <p:ph sz="half" idx="13"/>
          </p:nvPr>
        </p:nvSpPr>
        <p:spPr>
          <a:xfrm>
            <a:off x="4710953" y="3991816"/>
            <a:ext cx="3657600" cy="2057400"/>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5"/>
            <a:r>
              <a:rPr lang="en-US" dirty="0" smtClean="0"/>
              <a:t>Sixth level</a:t>
            </a:r>
          </a:p>
          <a:p>
            <a:pPr lvl="6"/>
            <a:r>
              <a:rPr lang="en-US" dirty="0" smtClean="0"/>
              <a:t>Seventh level</a:t>
            </a:r>
          </a:p>
          <a:p>
            <a:pPr lvl="7"/>
            <a:r>
              <a:rPr lang="en-US" dirty="0" smtClean="0"/>
              <a:t>Eighth level</a:t>
            </a:r>
          </a:p>
          <a:p>
            <a:pPr lvl="8"/>
            <a:r>
              <a:rPr lang="en-US" dirty="0" smtClean="0"/>
              <a:t>Ninth level</a:t>
            </a:r>
          </a:p>
          <a:p>
            <a:pPr lvl="4"/>
            <a:endParaRPr dirty="0"/>
          </a:p>
        </p:txBody>
      </p:sp>
      <p:sp>
        <p:nvSpPr>
          <p:cNvPr id="11" name="Content Placeholder 2"/>
          <p:cNvSpPr>
            <a:spLocks noGrp="1"/>
          </p:cNvSpPr>
          <p:nvPr>
            <p:ph sz="half" idx="14"/>
          </p:nvPr>
        </p:nvSpPr>
        <p:spPr>
          <a:xfrm>
            <a:off x="779462" y="1828800"/>
            <a:ext cx="3657600" cy="4219575"/>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5"/>
            <a:r>
              <a:rPr lang="en-US" dirty="0" smtClean="0"/>
              <a:t>Sixth level</a:t>
            </a:r>
          </a:p>
          <a:p>
            <a:pPr lvl="6"/>
            <a:r>
              <a:rPr lang="en-US" dirty="0" smtClean="0"/>
              <a:t>Seventh level</a:t>
            </a:r>
          </a:p>
          <a:p>
            <a:pPr lvl="7"/>
            <a:r>
              <a:rPr lang="en-US" dirty="0" smtClean="0"/>
              <a:t>Eighth level</a:t>
            </a:r>
          </a:p>
          <a:p>
            <a:pPr lvl="8"/>
            <a:r>
              <a:rPr lang="en-US" dirty="0" smtClean="0"/>
              <a:t>Ninth level</a:t>
            </a:r>
            <a:endParaRPr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4 Content">
    <p:spTree>
      <p:nvGrpSpPr>
        <p:cNvPr id="1" name=""/>
        <p:cNvGrpSpPr/>
        <p:nvPr/>
      </p:nvGrpSpPr>
      <p:grpSpPr>
        <a:xfrm>
          <a:off x="0" y="0"/>
          <a:ext cx="0" cy="0"/>
          <a:chOff x="0" y="0"/>
          <a:chExt cx="0" cy="0"/>
        </a:xfrm>
      </p:grpSpPr>
      <p:pic>
        <p:nvPicPr>
          <p:cNvPr id="9" name="Picture 8" descr="Overlay-ContentSlides.png"/>
          <p:cNvPicPr>
            <a:picLocks noChangeAspect="1"/>
          </p:cNvPicPr>
          <p:nvPr/>
        </p:nvPicPr>
        <p:blipFill>
          <a:blip r:embed="rId2" cstate="print"/>
          <a:stretch>
            <a:fillRect/>
          </a:stretch>
        </p:blipFill>
        <p:spPr>
          <a:xfrm>
            <a:off x="150887" y="186645"/>
            <a:ext cx="8827266" cy="6483096"/>
          </a:xfrm>
          <a:prstGeom prst="rect">
            <a:avLst/>
          </a:prstGeom>
        </p:spPr>
      </p:pic>
      <p:sp>
        <p:nvSpPr>
          <p:cNvPr id="2" name="Title 1"/>
          <p:cNvSpPr>
            <a:spLocks noGrp="1"/>
          </p:cNvSpPr>
          <p:nvPr>
            <p:ph type="title"/>
          </p:nvPr>
        </p:nvSpPr>
        <p:spPr/>
        <p:txBody>
          <a:bodyPr/>
          <a:lstStyle/>
          <a:p>
            <a:r>
              <a:rPr lang="en-US" smtClean="0"/>
              <a:t>Click to edit Master title style</a:t>
            </a:r>
            <a:endParaRPr/>
          </a:p>
        </p:txBody>
      </p:sp>
      <p:sp>
        <p:nvSpPr>
          <p:cNvPr id="5" name="Date Placeholder 4"/>
          <p:cNvSpPr>
            <a:spLocks noGrp="1"/>
          </p:cNvSpPr>
          <p:nvPr>
            <p:ph type="dt" sz="half" idx="10"/>
          </p:nvPr>
        </p:nvSpPr>
        <p:spPr/>
        <p:txBody>
          <a:bodyPr/>
          <a:lstStyle/>
          <a:p>
            <a:fld id="{D140825E-4A15-4D39-8176-1F07E904CB30}" type="datetimeFigureOut">
              <a:rPr lang="en-US" smtClean="0"/>
              <a:pPr/>
              <a:t>7/24/13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3E4AAA4-6363-4581-962D-1ACCC2D600C5}" type="slidenum">
              <a:rPr lang="en-US" smtClean="0"/>
              <a:pPr/>
              <a:t>‹#›</a:t>
            </a:fld>
            <a:endParaRPr lang="en-US"/>
          </a:p>
        </p:txBody>
      </p:sp>
      <p:sp>
        <p:nvSpPr>
          <p:cNvPr id="12" name="Content Placeholder 2"/>
          <p:cNvSpPr>
            <a:spLocks noGrp="1"/>
          </p:cNvSpPr>
          <p:nvPr>
            <p:ph sz="half" idx="14"/>
          </p:nvPr>
        </p:nvSpPr>
        <p:spPr>
          <a:xfrm>
            <a:off x="779463" y="1828801"/>
            <a:ext cx="3657600" cy="2057400"/>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5"/>
            <a:r>
              <a:rPr lang="en-US" dirty="0" smtClean="0"/>
              <a:t>Sixth level</a:t>
            </a:r>
          </a:p>
          <a:p>
            <a:pPr lvl="6"/>
            <a:r>
              <a:rPr lang="en-US" dirty="0" smtClean="0"/>
              <a:t>Seventh level</a:t>
            </a:r>
          </a:p>
          <a:p>
            <a:pPr lvl="7"/>
            <a:r>
              <a:rPr lang="en-US" dirty="0" smtClean="0"/>
              <a:t>Eighth level</a:t>
            </a:r>
          </a:p>
          <a:p>
            <a:pPr lvl="8"/>
            <a:r>
              <a:rPr lang="en-US" dirty="0" smtClean="0"/>
              <a:t>Ninth level</a:t>
            </a:r>
            <a:endParaRPr dirty="0"/>
          </a:p>
        </p:txBody>
      </p:sp>
      <p:sp>
        <p:nvSpPr>
          <p:cNvPr id="13" name="Content Placeholder 2"/>
          <p:cNvSpPr>
            <a:spLocks noGrp="1"/>
          </p:cNvSpPr>
          <p:nvPr>
            <p:ph sz="half" idx="15"/>
          </p:nvPr>
        </p:nvSpPr>
        <p:spPr>
          <a:xfrm>
            <a:off x="779463" y="3991816"/>
            <a:ext cx="3657600" cy="2057400"/>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5"/>
            <a:r>
              <a:rPr lang="en-US" dirty="0" smtClean="0"/>
              <a:t>Sixth level</a:t>
            </a:r>
          </a:p>
          <a:p>
            <a:pPr lvl="6"/>
            <a:r>
              <a:rPr lang="en-US" dirty="0" smtClean="0"/>
              <a:t>Seventh level</a:t>
            </a:r>
          </a:p>
          <a:p>
            <a:pPr lvl="7"/>
            <a:r>
              <a:rPr lang="en-US" dirty="0" smtClean="0"/>
              <a:t>Eighth level</a:t>
            </a:r>
          </a:p>
          <a:p>
            <a:pPr lvl="8"/>
            <a:r>
              <a:rPr lang="en-US" dirty="0" smtClean="0"/>
              <a:t>Ninth level</a:t>
            </a:r>
          </a:p>
          <a:p>
            <a:pPr lvl="4"/>
            <a:endParaRPr dirty="0"/>
          </a:p>
        </p:txBody>
      </p:sp>
      <p:sp>
        <p:nvSpPr>
          <p:cNvPr id="14" name="Content Placeholder 2"/>
          <p:cNvSpPr>
            <a:spLocks noGrp="1"/>
          </p:cNvSpPr>
          <p:nvPr>
            <p:ph sz="half" idx="1"/>
          </p:nvPr>
        </p:nvSpPr>
        <p:spPr>
          <a:xfrm>
            <a:off x="4710953" y="1828801"/>
            <a:ext cx="3657600" cy="2057400"/>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5"/>
            <a:r>
              <a:rPr lang="en-US" dirty="0" smtClean="0"/>
              <a:t>Sixth level</a:t>
            </a:r>
          </a:p>
          <a:p>
            <a:pPr lvl="6"/>
            <a:r>
              <a:rPr lang="en-US" dirty="0" smtClean="0"/>
              <a:t>Seventh level</a:t>
            </a:r>
          </a:p>
          <a:p>
            <a:pPr lvl="7"/>
            <a:r>
              <a:rPr lang="en-US" dirty="0" smtClean="0"/>
              <a:t>Eighth level</a:t>
            </a:r>
          </a:p>
          <a:p>
            <a:pPr lvl="8"/>
            <a:r>
              <a:rPr lang="en-US" dirty="0" smtClean="0"/>
              <a:t>Ninth level</a:t>
            </a:r>
            <a:endParaRPr dirty="0"/>
          </a:p>
        </p:txBody>
      </p:sp>
      <p:sp>
        <p:nvSpPr>
          <p:cNvPr id="15" name="Content Placeholder 2"/>
          <p:cNvSpPr>
            <a:spLocks noGrp="1"/>
          </p:cNvSpPr>
          <p:nvPr>
            <p:ph sz="half" idx="13"/>
          </p:nvPr>
        </p:nvSpPr>
        <p:spPr>
          <a:xfrm>
            <a:off x="4710953" y="3991816"/>
            <a:ext cx="3657600" cy="2057400"/>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5"/>
            <a:r>
              <a:rPr lang="en-US" dirty="0" smtClean="0"/>
              <a:t>Sixth level</a:t>
            </a:r>
          </a:p>
          <a:p>
            <a:pPr lvl="6"/>
            <a:r>
              <a:rPr lang="en-US" dirty="0" smtClean="0"/>
              <a:t>Seventh level</a:t>
            </a:r>
          </a:p>
          <a:p>
            <a:pPr lvl="7"/>
            <a:r>
              <a:rPr lang="en-US" dirty="0" smtClean="0"/>
              <a:t>Eighth level</a:t>
            </a:r>
          </a:p>
          <a:p>
            <a:pPr lvl="8"/>
            <a:r>
              <a:rPr lang="en-US" dirty="0" smtClean="0"/>
              <a:t>Ninth level</a:t>
            </a:r>
            <a:endParaRPr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pic>
        <p:nvPicPr>
          <p:cNvPr id="6" name="Picture 5" descr="Overlay-ContentSlides.png"/>
          <p:cNvPicPr>
            <a:picLocks noChangeAspect="1"/>
          </p:cNvPicPr>
          <p:nvPr/>
        </p:nvPicPr>
        <p:blipFill>
          <a:blip r:embed="rId2" cstate="print"/>
          <a:stretch>
            <a:fillRect/>
          </a:stretch>
        </p:blipFill>
        <p:spPr>
          <a:xfrm>
            <a:off x="150887" y="186645"/>
            <a:ext cx="8827266" cy="6483096"/>
          </a:xfrm>
          <a:prstGeom prst="rect">
            <a:avLst/>
          </a:prstGeom>
        </p:spPr>
      </p:pic>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fld id="{D140825E-4A15-4D39-8176-1F07E904CB30}" type="datetimeFigureOut">
              <a:rPr lang="en-US" smtClean="0"/>
              <a:pPr/>
              <a:t>7/24/13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3E4AAA4-6363-4581-962D-1ACCC2D600C5}"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slideLayout" Target="../slideLayouts/slideLayout16.xml"/><Relationship Id="rId17"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 name="Round Diagonal Corner Rectangle 7"/>
          <p:cNvSpPr/>
          <p:nvPr/>
        </p:nvSpPr>
        <p:spPr>
          <a:xfrm>
            <a:off x="189707" y="189707"/>
            <a:ext cx="8764587" cy="6478587"/>
          </a:xfrm>
          <a:prstGeom prst="round2DiagRect">
            <a:avLst>
              <a:gd name="adj1" fmla="val 9416"/>
              <a:gd name="adj2" fmla="val 0"/>
            </a:avLst>
          </a:prstGeom>
          <a:gradFill>
            <a:gsLst>
              <a:gs pos="17000">
                <a:schemeClr val="bg2"/>
              </a:gs>
              <a:gs pos="100000">
                <a:schemeClr val="tx2"/>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Placeholder 1"/>
          <p:cNvSpPr>
            <a:spLocks noGrp="1"/>
          </p:cNvSpPr>
          <p:nvPr>
            <p:ph type="title"/>
          </p:nvPr>
        </p:nvSpPr>
        <p:spPr>
          <a:xfrm>
            <a:off x="779463" y="381000"/>
            <a:ext cx="7583487" cy="1044388"/>
          </a:xfrm>
          <a:prstGeom prst="rect">
            <a:avLst/>
          </a:prstGeom>
        </p:spPr>
        <p:txBody>
          <a:bodyPr vert="horz" lIns="91440" tIns="45720" rIns="91440" bIns="45720" rtlCol="0" anchor="b" anchorCtr="0">
            <a:noAutofit/>
          </a:bodyPr>
          <a:lstStyle/>
          <a:p>
            <a:r>
              <a:rPr lang="en-US" smtClean="0"/>
              <a:t>Click to edit Master title style</a:t>
            </a:r>
            <a:endParaRPr/>
          </a:p>
        </p:txBody>
      </p:sp>
      <p:sp>
        <p:nvSpPr>
          <p:cNvPr id="3" name="Text Placeholder 2"/>
          <p:cNvSpPr>
            <a:spLocks noGrp="1"/>
          </p:cNvSpPr>
          <p:nvPr>
            <p:ph type="body" idx="1"/>
          </p:nvPr>
        </p:nvSpPr>
        <p:spPr>
          <a:xfrm>
            <a:off x="779463" y="1828800"/>
            <a:ext cx="7583487" cy="4208930"/>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5"/>
            <a:r>
              <a:rPr lang="en-US" dirty="0" smtClean="0"/>
              <a:t>Sixth level</a:t>
            </a:r>
          </a:p>
          <a:p>
            <a:pPr lvl="6"/>
            <a:r>
              <a:rPr lang="en-US" dirty="0" smtClean="0"/>
              <a:t>Seventh level</a:t>
            </a:r>
          </a:p>
          <a:p>
            <a:pPr lvl="7"/>
            <a:r>
              <a:rPr lang="en-US" dirty="0" smtClean="0"/>
              <a:t>Eighth level</a:t>
            </a:r>
          </a:p>
          <a:p>
            <a:pPr lvl="8"/>
            <a:r>
              <a:rPr lang="en-US" dirty="0" smtClean="0"/>
              <a:t>Ninth level</a:t>
            </a:r>
            <a:endParaRPr dirty="0"/>
          </a:p>
        </p:txBody>
      </p:sp>
      <p:sp>
        <p:nvSpPr>
          <p:cNvPr id="4" name="Date Placeholder 3"/>
          <p:cNvSpPr>
            <a:spLocks noGrp="1"/>
          </p:cNvSpPr>
          <p:nvPr>
            <p:ph type="dt" sz="half" idx="2"/>
          </p:nvPr>
        </p:nvSpPr>
        <p:spPr>
          <a:xfrm>
            <a:off x="381000" y="6288741"/>
            <a:ext cx="1887537" cy="365125"/>
          </a:xfrm>
          <a:prstGeom prst="rect">
            <a:avLst/>
          </a:prstGeom>
        </p:spPr>
        <p:txBody>
          <a:bodyPr vert="horz" lIns="91440" tIns="45720" rIns="91440" bIns="45720" rtlCol="0" anchor="ctr"/>
          <a:lstStyle>
            <a:lvl1pPr algn="l">
              <a:defRPr sz="1200">
                <a:solidFill>
                  <a:schemeClr val="bg2"/>
                </a:solidFill>
              </a:defRPr>
            </a:lvl1pPr>
          </a:lstStyle>
          <a:p>
            <a:fld id="{D140825E-4A15-4D39-8176-1F07E904CB30}" type="datetimeFigureOut">
              <a:rPr lang="en-US" smtClean="0"/>
              <a:pPr/>
              <a:t>7/24/13</a:t>
            </a:fld>
            <a:endParaRPr lang="en-US"/>
          </a:p>
        </p:txBody>
      </p:sp>
      <p:sp>
        <p:nvSpPr>
          <p:cNvPr id="5" name="Footer Placeholder 4"/>
          <p:cNvSpPr>
            <a:spLocks noGrp="1"/>
          </p:cNvSpPr>
          <p:nvPr>
            <p:ph type="ftr" sz="quarter" idx="3"/>
          </p:nvPr>
        </p:nvSpPr>
        <p:spPr>
          <a:xfrm>
            <a:off x="3304615" y="6288741"/>
            <a:ext cx="5238750" cy="365125"/>
          </a:xfrm>
          <a:prstGeom prst="rect">
            <a:avLst/>
          </a:prstGeom>
        </p:spPr>
        <p:txBody>
          <a:bodyPr vert="horz" lIns="91440" tIns="45720" rIns="91440" bIns="45720" rtlCol="0" anchor="ctr"/>
          <a:lstStyle>
            <a:lvl1pPr algn="r">
              <a:defRPr sz="1200">
                <a:solidFill>
                  <a:schemeClr val="bg2"/>
                </a:solidFill>
              </a:defRPr>
            </a:lvl1pPr>
          </a:lstStyle>
          <a:p>
            <a:endParaRPr lang="en-US"/>
          </a:p>
        </p:txBody>
      </p:sp>
      <p:sp>
        <p:nvSpPr>
          <p:cNvPr id="6" name="Slide Number Placeholder 5"/>
          <p:cNvSpPr>
            <a:spLocks noGrp="1"/>
          </p:cNvSpPr>
          <p:nvPr>
            <p:ph type="sldNum" sz="quarter" idx="4"/>
          </p:nvPr>
        </p:nvSpPr>
        <p:spPr>
          <a:xfrm>
            <a:off x="8404411" y="219635"/>
            <a:ext cx="493059" cy="365125"/>
          </a:xfrm>
          <a:prstGeom prst="rect">
            <a:avLst/>
          </a:prstGeom>
        </p:spPr>
        <p:txBody>
          <a:bodyPr vert="horz" lIns="91440" tIns="45720" rIns="91440" bIns="45720" rtlCol="0" anchor="ctr"/>
          <a:lstStyle>
            <a:lvl1pPr algn="r">
              <a:defRPr sz="1200">
                <a:solidFill>
                  <a:schemeClr val="tx2"/>
                </a:solidFill>
              </a:defRPr>
            </a:lvl1pPr>
          </a:lstStyle>
          <a:p>
            <a:fld id="{93E4AAA4-6363-4581-962D-1ACCC2D600C5}"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Lst>
  <p:txStyles>
    <p:titleStyle>
      <a:lvl1pPr algn="l" defTabSz="914400" rtl="0" eaLnBrk="1" latinLnBrk="0" hangingPunct="1">
        <a:spcBef>
          <a:spcPct val="0"/>
        </a:spcBef>
        <a:buNone/>
        <a:defRPr sz="3800" kern="1200">
          <a:solidFill>
            <a:schemeClr val="bg1"/>
          </a:solidFill>
          <a:latin typeface="+mj-lt"/>
          <a:ea typeface="+mj-ea"/>
          <a:cs typeface="+mj-cs"/>
        </a:defRPr>
      </a:lvl1pPr>
    </p:titleStyle>
    <p:bodyStyle>
      <a:lvl1pPr marL="282575" indent="-282575" algn="l" defTabSz="914400" rtl="0" eaLnBrk="1" latinLnBrk="0" hangingPunct="1">
        <a:spcBef>
          <a:spcPts val="2000"/>
        </a:spcBef>
        <a:buFont typeface="Wingdings 2" pitchFamily="18" charset="2"/>
        <a:buChar char=""/>
        <a:defRPr sz="2200" kern="1200">
          <a:solidFill>
            <a:schemeClr val="bg1"/>
          </a:solidFill>
          <a:latin typeface="+mn-lt"/>
          <a:ea typeface="+mn-ea"/>
          <a:cs typeface="+mn-cs"/>
        </a:defRPr>
      </a:lvl1pPr>
      <a:lvl2pPr marL="577850" indent="-295275" algn="l" defTabSz="914400" rtl="0" eaLnBrk="1" latinLnBrk="0" hangingPunct="1">
        <a:spcBef>
          <a:spcPts val="600"/>
        </a:spcBef>
        <a:buFont typeface="Wingdings 2" pitchFamily="18" charset="2"/>
        <a:buChar char=""/>
        <a:defRPr sz="2000" kern="1200">
          <a:solidFill>
            <a:schemeClr val="bg1"/>
          </a:solidFill>
          <a:latin typeface="+mn-lt"/>
          <a:ea typeface="+mn-ea"/>
          <a:cs typeface="+mn-cs"/>
        </a:defRPr>
      </a:lvl2pPr>
      <a:lvl3pPr marL="860425" indent="-282575" algn="l" defTabSz="914400" rtl="0" eaLnBrk="1" latinLnBrk="0" hangingPunct="1">
        <a:spcBef>
          <a:spcPts val="600"/>
        </a:spcBef>
        <a:buFont typeface="Wingdings 2" pitchFamily="18" charset="2"/>
        <a:buChar char=""/>
        <a:defRPr sz="1800" kern="1200">
          <a:solidFill>
            <a:schemeClr val="bg1"/>
          </a:solidFill>
          <a:latin typeface="+mn-lt"/>
          <a:ea typeface="+mn-ea"/>
          <a:cs typeface="+mn-cs"/>
        </a:defRPr>
      </a:lvl3pPr>
      <a:lvl4pPr marL="1143000" indent="-282575" algn="l" defTabSz="914400" rtl="0" eaLnBrk="1" latinLnBrk="0" hangingPunct="1">
        <a:spcBef>
          <a:spcPts val="600"/>
        </a:spcBef>
        <a:buFont typeface="Wingdings 2" pitchFamily="18" charset="2"/>
        <a:buChar char=""/>
        <a:defRPr sz="1800" kern="1200">
          <a:solidFill>
            <a:schemeClr val="bg1"/>
          </a:solidFill>
          <a:latin typeface="+mn-lt"/>
          <a:ea typeface="+mn-ea"/>
          <a:cs typeface="+mn-cs"/>
        </a:defRPr>
      </a:lvl4pPr>
      <a:lvl5pPr marL="1425575" indent="-282575" algn="l" defTabSz="914400" rtl="0" eaLnBrk="1" latinLnBrk="0" hangingPunct="1">
        <a:spcBef>
          <a:spcPts val="600"/>
        </a:spcBef>
        <a:buFont typeface="Wingdings 2" pitchFamily="18" charset="2"/>
        <a:buChar char=""/>
        <a:defRPr sz="1800" kern="1200">
          <a:solidFill>
            <a:schemeClr val="bg1"/>
          </a:solidFill>
          <a:latin typeface="+mn-lt"/>
          <a:ea typeface="+mn-ea"/>
          <a:cs typeface="+mn-cs"/>
        </a:defRPr>
      </a:lvl5pPr>
      <a:lvl6pPr marL="1711325" indent="-288925" algn="l" defTabSz="914400" rtl="0" eaLnBrk="1" latinLnBrk="0" hangingPunct="1">
        <a:spcBef>
          <a:spcPct val="20000"/>
        </a:spcBef>
        <a:buFont typeface="Wingdings 2" pitchFamily="18" charset="2"/>
        <a:buChar char=""/>
        <a:defRPr lang="en-US" sz="1800" kern="1200" dirty="0" smtClean="0">
          <a:solidFill>
            <a:schemeClr val="bg1"/>
          </a:solidFill>
          <a:latin typeface="+mn-lt"/>
          <a:ea typeface="+mn-ea"/>
          <a:cs typeface="+mn-cs"/>
        </a:defRPr>
      </a:lvl6pPr>
      <a:lvl7pPr marL="2000250" indent="-288925" algn="l" defTabSz="914400" rtl="0" eaLnBrk="1" latinLnBrk="0" hangingPunct="1">
        <a:spcBef>
          <a:spcPct val="20000"/>
        </a:spcBef>
        <a:buFont typeface="Wingdings 2" pitchFamily="18" charset="2"/>
        <a:buChar char=""/>
        <a:defRPr lang="en-US" sz="1800" kern="1200" dirty="0" smtClean="0">
          <a:solidFill>
            <a:schemeClr val="bg1"/>
          </a:solidFill>
          <a:latin typeface="+mn-lt"/>
          <a:ea typeface="+mn-ea"/>
          <a:cs typeface="+mn-cs"/>
        </a:defRPr>
      </a:lvl7pPr>
      <a:lvl8pPr marL="2290763" indent="-288925" algn="l" defTabSz="914400" rtl="0" eaLnBrk="1" latinLnBrk="0" hangingPunct="1">
        <a:spcBef>
          <a:spcPct val="20000"/>
        </a:spcBef>
        <a:buFont typeface="Wingdings 2" pitchFamily="18" charset="2"/>
        <a:buChar char=""/>
        <a:defRPr lang="en-US" sz="1800" kern="1200" dirty="0" smtClean="0">
          <a:solidFill>
            <a:schemeClr val="bg1"/>
          </a:solidFill>
          <a:latin typeface="+mn-lt"/>
          <a:ea typeface="+mn-ea"/>
          <a:cs typeface="+mn-cs"/>
        </a:defRPr>
      </a:lvl8pPr>
      <a:lvl9pPr marL="2571750" indent="-288925" algn="l" defTabSz="914400" rtl="0" eaLnBrk="1" latinLnBrk="0" hangingPunct="1">
        <a:spcBef>
          <a:spcPct val="20000"/>
        </a:spcBef>
        <a:buFont typeface="Wingdings 2" pitchFamily="18" charset="2"/>
        <a:buChar char=""/>
        <a:defRPr lang="en-US" sz="1800" kern="1200" dirty="0">
          <a:solidFill>
            <a:schemeClr val="bg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image" Target="../media/image9.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9.jpe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9.jpe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9.jpe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9.jpe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image" Target="../media/image9.jpe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image" Target="../media/image9.jpe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image" Target="../media/image9.jpe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9.jpe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9.jpe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image" Target="../media/image9.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image" Target="../media/image9.jpe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9.jpe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9.jpe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9.jpe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9.jpe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9.jpe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image" Target="../media/image9.jpe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9.jpe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image" Target="../media/image9.jpe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9.jpe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9.jpe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9.jpe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9.jpe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9.jpe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9.jpe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9.jpe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9.jpeg"/></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image" Target="../media/image9.jpeg"/></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image" Target="../media/image10.emf"/><Relationship Id="rId3" Type="http://schemas.openxmlformats.org/officeDocument/2006/relationships/image" Target="../media/image9.jpeg"/></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9.jpeg"/></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9.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image" Target="../media/image9.jpeg"/></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jpeg"/></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1.png"/></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image" Target="../media/image9.jpeg"/></Relationships>
</file>

<file path=ppt/slides/_rels/slide43.xml.rels><?xml version="1.0" encoding="UTF-8" standalone="yes"?>
<Relationships xmlns="http://schemas.openxmlformats.org/package/2006/relationships"><Relationship Id="rId3" Type="http://schemas.openxmlformats.org/officeDocument/2006/relationships/diagramLayout" Target="../diagrams/layout1.xml"/><Relationship Id="rId4" Type="http://schemas.openxmlformats.org/officeDocument/2006/relationships/diagramQuickStyle" Target="../diagrams/quickStyle1.xml"/><Relationship Id="rId5" Type="http://schemas.openxmlformats.org/officeDocument/2006/relationships/diagramColors" Target="../diagrams/colors1.xml"/><Relationship Id="rId6" Type="http://schemas.microsoft.com/office/2007/relationships/diagramDrawing" Target="../diagrams/drawing1.xml"/><Relationship Id="rId7" Type="http://schemas.openxmlformats.org/officeDocument/2006/relationships/image" Target="../media/image9.jpeg"/><Relationship Id="rId1" Type="http://schemas.openxmlformats.org/officeDocument/2006/relationships/slideLayout" Target="../slideLayouts/slideLayout2.xml"/><Relationship Id="rId2" Type="http://schemas.openxmlformats.org/officeDocument/2006/relationships/diagramData" Target="../diagrams/data1.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jpeg"/></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jpeg"/></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image" Target="../media/image9.jpeg"/></Relationships>
</file>

<file path=ppt/slides/_rels/slide47.xml.rels><?xml version="1.0" encoding="UTF-8" standalone="yes"?>
<Relationships xmlns="http://schemas.openxmlformats.org/package/2006/relationships"><Relationship Id="rId3" Type="http://schemas.openxmlformats.org/officeDocument/2006/relationships/diagramLayout" Target="../diagrams/layout2.xml"/><Relationship Id="rId4" Type="http://schemas.openxmlformats.org/officeDocument/2006/relationships/diagramQuickStyle" Target="../diagrams/quickStyle2.xml"/><Relationship Id="rId5" Type="http://schemas.openxmlformats.org/officeDocument/2006/relationships/diagramColors" Target="../diagrams/colors2.xml"/><Relationship Id="rId6" Type="http://schemas.microsoft.com/office/2007/relationships/diagramDrawing" Target="../diagrams/drawing2.xml"/><Relationship Id="rId7" Type="http://schemas.openxmlformats.org/officeDocument/2006/relationships/image" Target="../media/image9.jpeg"/><Relationship Id="rId1" Type="http://schemas.openxmlformats.org/officeDocument/2006/relationships/slideLayout" Target="../slideLayouts/slideLayout2.xml"/><Relationship Id="rId2" Type="http://schemas.openxmlformats.org/officeDocument/2006/relationships/diagramData" Target="../diagrams/data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jpeg"/></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image" Target="../media/image9.jpeg"/></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jpeg"/></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image" Target="../media/image9.jpeg"/></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jpeg"/></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jpeg"/></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image" Target="../media/image9.jpeg"/></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image" Target="../media/image9.jpeg"/></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image" Target="../media/image9.jpeg"/></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image" Target="../media/image9.jpeg"/></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image" Target="../media/image9.jpeg"/></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image" Target="../media/image9.jpe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image" Target="../media/image9.jpeg"/></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image" Target="../media/image9.jpeg"/></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image" Target="../media/image9.jpeg"/></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image" Target="../media/image9.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image" Target="../media/image9.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9.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79463" y="2591360"/>
            <a:ext cx="7929108" cy="721856"/>
          </a:xfrm>
        </p:spPr>
        <p:txBody>
          <a:bodyPr/>
          <a:lstStyle/>
          <a:p>
            <a:pPr algn="r"/>
            <a:r>
              <a:rPr lang="en-US" sz="3600" dirty="0" smtClean="0"/>
              <a:t>Missoula County Public Schools</a:t>
            </a:r>
            <a:endParaRPr lang="en-US" sz="3600" dirty="0"/>
          </a:p>
        </p:txBody>
      </p:sp>
      <p:sp>
        <p:nvSpPr>
          <p:cNvPr id="3" name="Text Placeholder 2"/>
          <p:cNvSpPr>
            <a:spLocks noGrp="1"/>
          </p:cNvSpPr>
          <p:nvPr>
            <p:ph type="body" idx="1"/>
          </p:nvPr>
        </p:nvSpPr>
        <p:spPr>
          <a:xfrm>
            <a:off x="0" y="3313216"/>
            <a:ext cx="8708571" cy="2137325"/>
          </a:xfrm>
        </p:spPr>
        <p:txBody>
          <a:bodyPr>
            <a:normAutofit/>
          </a:bodyPr>
          <a:lstStyle/>
          <a:p>
            <a:pPr algn="r"/>
            <a:r>
              <a:rPr lang="en-US" sz="2800" i="1" dirty="0" smtClean="0"/>
              <a:t>Strategic Plan</a:t>
            </a:r>
          </a:p>
          <a:p>
            <a:pPr algn="r"/>
            <a:r>
              <a:rPr lang="en-US" sz="2800" i="1" dirty="0" smtClean="0"/>
              <a:t>Fostering Uncommon Excellence</a:t>
            </a:r>
          </a:p>
          <a:p>
            <a:pPr algn="r"/>
            <a:r>
              <a:rPr lang="en-US" sz="2800" dirty="0" smtClean="0"/>
              <a:t>2013-2018</a:t>
            </a:r>
            <a:endParaRPr lang="en-US" sz="2800" dirty="0"/>
          </a:p>
        </p:txBody>
      </p:sp>
      <p:pic>
        <p:nvPicPr>
          <p:cNvPr id="4" name="Picture 3" descr="MCPS_LOGO_FINAL copy.jp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000545" y="5596147"/>
            <a:ext cx="724805" cy="883166"/>
          </a:xfrm>
          <a:prstGeom prst="rect">
            <a:avLst/>
          </a:prstGeom>
        </p:spPr>
      </p:pic>
    </p:spTree>
    <p:extLst>
      <p:ext uri="{BB962C8B-B14F-4D97-AF65-F5344CB8AC3E}">
        <p14:creationId xmlns:p14="http://schemas.microsoft.com/office/powerpoint/2010/main" val="1677395147"/>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4400" dirty="0" smtClean="0"/>
              <a:t>Beliefs</a:t>
            </a:r>
            <a:endParaRPr lang="en-US" sz="4400" dirty="0"/>
          </a:p>
        </p:txBody>
      </p:sp>
      <p:sp>
        <p:nvSpPr>
          <p:cNvPr id="3" name="Content Placeholder 2"/>
          <p:cNvSpPr>
            <a:spLocks noGrp="1"/>
          </p:cNvSpPr>
          <p:nvPr>
            <p:ph sz="half" idx="1"/>
          </p:nvPr>
        </p:nvSpPr>
        <p:spPr/>
        <p:txBody>
          <a:bodyPr>
            <a:normAutofit/>
          </a:bodyPr>
          <a:lstStyle/>
          <a:p>
            <a:pPr>
              <a:buNone/>
            </a:pPr>
            <a:r>
              <a:rPr lang="en-US" dirty="0" smtClean="0"/>
              <a:t>Physical and emotional health and wellness are important contributing factors in achieving the individual and collective goals of students and staff.</a:t>
            </a:r>
          </a:p>
          <a:p>
            <a:pPr>
              <a:buNone/>
            </a:pPr>
            <a:r>
              <a:rPr lang="en-US" dirty="0" smtClean="0"/>
              <a:t>MCPS has a responsibility to provide students with a safe, motivating, innovative learning environment.</a:t>
            </a:r>
          </a:p>
          <a:p>
            <a:pPr>
              <a:buNone/>
            </a:pPr>
            <a:endParaRPr lang="en-US" dirty="0"/>
          </a:p>
        </p:txBody>
      </p:sp>
      <p:sp>
        <p:nvSpPr>
          <p:cNvPr id="4" name="Content Placeholder 3"/>
          <p:cNvSpPr>
            <a:spLocks noGrp="1"/>
          </p:cNvSpPr>
          <p:nvPr>
            <p:ph sz="half" idx="2"/>
          </p:nvPr>
        </p:nvSpPr>
        <p:spPr/>
        <p:txBody>
          <a:bodyPr>
            <a:normAutofit/>
          </a:bodyPr>
          <a:lstStyle/>
          <a:p>
            <a:pPr>
              <a:buNone/>
            </a:pPr>
            <a:r>
              <a:rPr lang="en-US" dirty="0" smtClean="0"/>
              <a:t>Physical health, emotional health, and nutrition are encouraged throughout the curriculum.  </a:t>
            </a:r>
          </a:p>
          <a:p>
            <a:pPr>
              <a:buNone/>
            </a:pPr>
            <a:r>
              <a:rPr lang="en-US" dirty="0" smtClean="0"/>
              <a:t>Daily behavior choices demonstrate self-respect and respect and compassion for others.</a:t>
            </a:r>
          </a:p>
          <a:p>
            <a:pPr>
              <a:buNone/>
            </a:pPr>
            <a:r>
              <a:rPr lang="en-US" dirty="0" smtClean="0"/>
              <a:t> </a:t>
            </a:r>
            <a:endParaRPr lang="en-US" dirty="0"/>
          </a:p>
        </p:txBody>
      </p:sp>
      <p:pic>
        <p:nvPicPr>
          <p:cNvPr id="5" name="Picture 4" descr="MCPS_LOGO_FINAL copy.jp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000545" y="5596147"/>
            <a:ext cx="724805" cy="883166"/>
          </a:xfrm>
          <a:prstGeom prst="rect">
            <a:avLst/>
          </a:prstGeom>
        </p:spPr>
      </p:pic>
    </p:spTree>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4400" dirty="0" smtClean="0"/>
              <a:t>Beliefs</a:t>
            </a:r>
            <a:endParaRPr lang="en-US" sz="4400" dirty="0"/>
          </a:p>
        </p:txBody>
      </p:sp>
      <p:sp>
        <p:nvSpPr>
          <p:cNvPr id="3" name="Content Placeholder 2"/>
          <p:cNvSpPr>
            <a:spLocks noGrp="1"/>
          </p:cNvSpPr>
          <p:nvPr>
            <p:ph sz="half" idx="1"/>
          </p:nvPr>
        </p:nvSpPr>
        <p:spPr/>
        <p:txBody>
          <a:bodyPr>
            <a:normAutofit/>
          </a:bodyPr>
          <a:lstStyle/>
          <a:p>
            <a:pPr>
              <a:buNone/>
            </a:pPr>
            <a:r>
              <a:rPr lang="en-US" sz="1900" dirty="0" smtClean="0"/>
              <a:t>Public schools have </a:t>
            </a:r>
            <a:r>
              <a:rPr lang="en-US" sz="1900" dirty="0" err="1" smtClean="0"/>
              <a:t>responsi-bility</a:t>
            </a:r>
            <a:r>
              <a:rPr lang="en-US" sz="1900" dirty="0" smtClean="0"/>
              <a:t> to build community; develop partnership and cohesiveness in the community; and challenge the community to be everything it can be.</a:t>
            </a:r>
          </a:p>
          <a:p>
            <a:pPr>
              <a:buNone/>
            </a:pPr>
            <a:r>
              <a:rPr lang="en-US" sz="1900" dirty="0" smtClean="0"/>
              <a:t>Parent and adult involvement support, strengthen, and expand learning.</a:t>
            </a:r>
            <a:endParaRPr lang="en-US" sz="1900" dirty="0"/>
          </a:p>
        </p:txBody>
      </p:sp>
      <p:sp>
        <p:nvSpPr>
          <p:cNvPr id="4" name="Content Placeholder 3"/>
          <p:cNvSpPr>
            <a:spLocks noGrp="1"/>
          </p:cNvSpPr>
          <p:nvPr>
            <p:ph sz="half" idx="2"/>
          </p:nvPr>
        </p:nvSpPr>
        <p:spPr/>
        <p:txBody>
          <a:bodyPr/>
          <a:lstStyle/>
          <a:p>
            <a:pPr>
              <a:buNone/>
            </a:pPr>
            <a:r>
              <a:rPr lang="en-US" dirty="0" smtClean="0"/>
              <a:t>Strong public schools:</a:t>
            </a:r>
          </a:p>
          <a:p>
            <a:pPr>
              <a:buNone/>
            </a:pPr>
            <a:r>
              <a:rPr lang="en-US" sz="1400" dirty="0" smtClean="0"/>
              <a:t>Are made even stronger by community collaboration and support.  In turn, communities are strengthened by outstanding public schools.</a:t>
            </a:r>
          </a:p>
          <a:p>
            <a:pPr>
              <a:buNone/>
            </a:pPr>
            <a:r>
              <a:rPr lang="en-US" sz="1400" dirty="0" smtClean="0"/>
              <a:t>Recognize the family as each child’s first teacher and, as children grow, the school and family have a shared obligation to support continuous learning.</a:t>
            </a:r>
            <a:endParaRPr lang="en-US" sz="1400" dirty="0"/>
          </a:p>
        </p:txBody>
      </p:sp>
      <p:pic>
        <p:nvPicPr>
          <p:cNvPr id="5" name="Picture 4" descr="MCPS_LOGO_FINAL copy.jp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000545" y="5596147"/>
            <a:ext cx="724805" cy="883166"/>
          </a:xfrm>
          <a:prstGeom prst="rect">
            <a:avLst/>
          </a:prstGeom>
        </p:spPr>
      </p:pic>
    </p:spTree>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4400" dirty="0" smtClean="0"/>
              <a:t>Beliefs</a:t>
            </a:r>
            <a:endParaRPr lang="en-US" sz="4400" dirty="0"/>
          </a:p>
        </p:txBody>
      </p:sp>
      <p:sp>
        <p:nvSpPr>
          <p:cNvPr id="3" name="Content Placeholder 2"/>
          <p:cNvSpPr>
            <a:spLocks noGrp="1"/>
          </p:cNvSpPr>
          <p:nvPr>
            <p:ph sz="half" idx="1"/>
          </p:nvPr>
        </p:nvSpPr>
        <p:spPr/>
        <p:txBody>
          <a:bodyPr>
            <a:normAutofit lnSpcReduction="10000"/>
          </a:bodyPr>
          <a:lstStyle/>
          <a:p>
            <a:pPr>
              <a:buNone/>
            </a:pPr>
            <a:r>
              <a:rPr lang="en-US" sz="1900" dirty="0" smtClean="0"/>
              <a:t>Instructional competency and educational best practices are critical classroom factors in reaching individual student potential.</a:t>
            </a:r>
          </a:p>
          <a:p>
            <a:pPr>
              <a:buNone/>
            </a:pPr>
            <a:r>
              <a:rPr lang="en-US" sz="1900" dirty="0" smtClean="0"/>
              <a:t>All children, regardless of differences, deserve to be fully challenged and equipped to meet their individual potential.</a:t>
            </a:r>
            <a:endParaRPr lang="en-US" sz="1900" dirty="0"/>
          </a:p>
        </p:txBody>
      </p:sp>
      <p:sp>
        <p:nvSpPr>
          <p:cNvPr id="4" name="Content Placeholder 3"/>
          <p:cNvSpPr>
            <a:spLocks noGrp="1"/>
          </p:cNvSpPr>
          <p:nvPr>
            <p:ph sz="half" idx="2"/>
          </p:nvPr>
        </p:nvSpPr>
        <p:spPr/>
        <p:txBody>
          <a:bodyPr>
            <a:normAutofit lnSpcReduction="10000"/>
          </a:bodyPr>
          <a:lstStyle/>
          <a:p>
            <a:pPr>
              <a:buNone/>
            </a:pPr>
            <a:r>
              <a:rPr lang="en-US" dirty="0" smtClean="0"/>
              <a:t>The most effective learning occurs when each child’s educational needs are frequently assessed and action is taken based on that assessment.</a:t>
            </a:r>
          </a:p>
          <a:p>
            <a:pPr>
              <a:buNone/>
            </a:pPr>
            <a:r>
              <a:rPr lang="en-US" dirty="0" smtClean="0"/>
              <a:t>Strong public schools:</a:t>
            </a:r>
          </a:p>
          <a:p>
            <a:pPr>
              <a:buNone/>
            </a:pPr>
            <a:r>
              <a:rPr lang="en-US" sz="1400" dirty="0" smtClean="0"/>
              <a:t>Are accountable to the public for their performance.</a:t>
            </a:r>
          </a:p>
          <a:p>
            <a:pPr>
              <a:buNone/>
            </a:pPr>
            <a:r>
              <a:rPr lang="en-US" sz="1400" dirty="0" smtClean="0"/>
              <a:t>Engage students in learning.</a:t>
            </a:r>
          </a:p>
          <a:p>
            <a:pPr>
              <a:buNone/>
            </a:pPr>
            <a:r>
              <a:rPr lang="en-US" sz="1400" dirty="0" smtClean="0"/>
              <a:t>Develop and stimulate students’ curiosity and creativity.</a:t>
            </a:r>
          </a:p>
        </p:txBody>
      </p:sp>
      <p:pic>
        <p:nvPicPr>
          <p:cNvPr id="5" name="Picture 4" descr="MCPS_LOGO_FINAL copy.jp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000545" y="5596147"/>
            <a:ext cx="724805" cy="883166"/>
          </a:xfrm>
          <a:prstGeom prst="rect">
            <a:avLst/>
          </a:prstGeom>
        </p:spPr>
      </p:pic>
    </p:spTree>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4400" dirty="0" smtClean="0"/>
              <a:t>Beliefs</a:t>
            </a:r>
            <a:endParaRPr lang="en-US" sz="4400" dirty="0"/>
          </a:p>
        </p:txBody>
      </p:sp>
      <p:sp>
        <p:nvSpPr>
          <p:cNvPr id="3" name="Content Placeholder 2"/>
          <p:cNvSpPr>
            <a:spLocks noGrp="1"/>
          </p:cNvSpPr>
          <p:nvPr>
            <p:ph sz="half" idx="1"/>
          </p:nvPr>
        </p:nvSpPr>
        <p:spPr/>
        <p:txBody>
          <a:bodyPr>
            <a:noAutofit/>
          </a:bodyPr>
          <a:lstStyle/>
          <a:p>
            <a:pPr>
              <a:buNone/>
            </a:pPr>
            <a:r>
              <a:rPr lang="en-US" sz="1500" dirty="0" smtClean="0"/>
              <a:t>A professional and supportive working environment is essential in a successful public school district.</a:t>
            </a:r>
          </a:p>
          <a:p>
            <a:pPr>
              <a:buNone/>
            </a:pPr>
            <a:r>
              <a:rPr lang="en-US" sz="1500" dirty="0" smtClean="0"/>
              <a:t>Our pursuit of high levels of learning for all students and adults can be realized by embedding the practices of professional learning communities into the culture of the district.</a:t>
            </a:r>
          </a:p>
          <a:p>
            <a:pPr>
              <a:buNone/>
            </a:pPr>
            <a:r>
              <a:rPr lang="en-US" sz="1500" dirty="0" smtClean="0"/>
              <a:t>Effective leaders listen carefully, anticipate future needs, work constantly to engage others in leadership initiatives to shape the necessary changes, and are led by principles of personal humility and professional will.</a:t>
            </a:r>
          </a:p>
        </p:txBody>
      </p:sp>
      <p:sp>
        <p:nvSpPr>
          <p:cNvPr id="4" name="Content Placeholder 3"/>
          <p:cNvSpPr>
            <a:spLocks noGrp="1"/>
          </p:cNvSpPr>
          <p:nvPr>
            <p:ph sz="half" idx="2"/>
          </p:nvPr>
        </p:nvSpPr>
        <p:spPr/>
        <p:txBody>
          <a:bodyPr>
            <a:normAutofit fontScale="47500" lnSpcReduction="20000"/>
          </a:bodyPr>
          <a:lstStyle/>
          <a:p>
            <a:pPr>
              <a:buNone/>
            </a:pPr>
            <a:r>
              <a:rPr lang="en-US" sz="2900" dirty="0" smtClean="0"/>
              <a:t>Highly effective organizations have the right people in the correct positions, have courage to confront the brutal facts of their organization, are committed to a common purpose and possess the discipline to maintain a course toward that purpose.</a:t>
            </a:r>
          </a:p>
          <a:p>
            <a:pPr>
              <a:buNone/>
            </a:pPr>
            <a:r>
              <a:rPr lang="en-US" sz="2900" dirty="0" smtClean="0"/>
              <a:t>Strong public schools:</a:t>
            </a:r>
          </a:p>
          <a:p>
            <a:r>
              <a:rPr lang="en-US" sz="2500" dirty="0" smtClean="0"/>
              <a:t>Provide continuous development of their teachers and support staff.</a:t>
            </a:r>
          </a:p>
          <a:p>
            <a:r>
              <a:rPr lang="en-US" sz="2500" dirty="0" smtClean="0"/>
              <a:t>Have a clear mission, shared vision, measurable goals and a commitment to collaborate for learning improvement.</a:t>
            </a:r>
          </a:p>
          <a:p>
            <a:r>
              <a:rPr lang="en-US" sz="2500" dirty="0" smtClean="0"/>
              <a:t>Are fiscally responsible, always seeking more effective and efficient uses of resources.</a:t>
            </a:r>
          </a:p>
          <a:p>
            <a:r>
              <a:rPr lang="en-US" sz="2500" dirty="0" smtClean="0"/>
              <a:t>Skillfully use modern technology as an essential tool for learning.</a:t>
            </a:r>
          </a:p>
          <a:p>
            <a:pPr>
              <a:buNone/>
            </a:pPr>
            <a:endParaRPr lang="en-US" sz="2100" dirty="0" smtClean="0"/>
          </a:p>
        </p:txBody>
      </p:sp>
      <p:pic>
        <p:nvPicPr>
          <p:cNvPr id="5" name="Picture 4" descr="MCPS_LOGO_FINAL copy.jp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000545" y="5596147"/>
            <a:ext cx="724805" cy="883166"/>
          </a:xfrm>
          <a:prstGeom prst="rect">
            <a:avLst/>
          </a:prstGeom>
        </p:spPr>
      </p:pic>
    </p:spTree>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79463" y="2591360"/>
            <a:ext cx="7929108" cy="721856"/>
          </a:xfrm>
        </p:spPr>
        <p:txBody>
          <a:bodyPr/>
          <a:lstStyle/>
          <a:p>
            <a:pPr algn="r"/>
            <a:r>
              <a:rPr lang="en-US" dirty="0" smtClean="0"/>
              <a:t>MISSION, VISION, </a:t>
            </a:r>
            <a:br>
              <a:rPr lang="en-US" dirty="0" smtClean="0"/>
            </a:br>
            <a:r>
              <a:rPr lang="en-US" dirty="0" smtClean="0"/>
              <a:t>COMMITMENTS</a:t>
            </a:r>
            <a:endParaRPr lang="en-US" dirty="0"/>
          </a:p>
        </p:txBody>
      </p:sp>
      <p:sp>
        <p:nvSpPr>
          <p:cNvPr id="3" name="Text Placeholder 2"/>
          <p:cNvSpPr>
            <a:spLocks noGrp="1"/>
          </p:cNvSpPr>
          <p:nvPr>
            <p:ph type="body" idx="1"/>
          </p:nvPr>
        </p:nvSpPr>
        <p:spPr>
          <a:xfrm>
            <a:off x="16779" y="3313216"/>
            <a:ext cx="8708571" cy="2137325"/>
          </a:xfrm>
        </p:spPr>
        <p:txBody>
          <a:bodyPr>
            <a:normAutofit/>
          </a:bodyPr>
          <a:lstStyle/>
          <a:p>
            <a:pPr algn="r"/>
            <a:endParaRPr lang="en-US" sz="2800" i="1" dirty="0" smtClean="0"/>
          </a:p>
          <a:p>
            <a:pPr algn="r"/>
            <a:endParaRPr lang="en-US" sz="2800" i="1" dirty="0" smtClean="0"/>
          </a:p>
          <a:p>
            <a:pPr algn="r"/>
            <a:endParaRPr lang="en-US" sz="2800" dirty="0" smtClean="0"/>
          </a:p>
          <a:p>
            <a:pPr algn="r"/>
            <a:endParaRPr lang="en-US" sz="3000" i="1" dirty="0"/>
          </a:p>
        </p:txBody>
      </p:sp>
      <p:pic>
        <p:nvPicPr>
          <p:cNvPr id="4" name="Picture 3" descr="MCPS_LOGO_FINAL copy.jp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000545" y="5596147"/>
            <a:ext cx="724805" cy="883166"/>
          </a:xfrm>
          <a:prstGeom prst="rect">
            <a:avLst/>
          </a:prstGeom>
        </p:spPr>
      </p:pic>
    </p:spTree>
    <p:extLst>
      <p:ext uri="{BB962C8B-B14F-4D97-AF65-F5344CB8AC3E}">
        <p14:creationId xmlns:p14="http://schemas.microsoft.com/office/powerpoint/2010/main" val="1677395147"/>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79463" y="2591360"/>
            <a:ext cx="7929108" cy="721856"/>
          </a:xfrm>
        </p:spPr>
        <p:txBody>
          <a:bodyPr/>
          <a:lstStyle/>
          <a:p>
            <a:pPr algn="r"/>
            <a:r>
              <a:rPr lang="en-US" dirty="0" smtClean="0"/>
              <a:t>MISSION</a:t>
            </a:r>
            <a:endParaRPr lang="en-US" dirty="0"/>
          </a:p>
        </p:txBody>
      </p:sp>
      <p:sp>
        <p:nvSpPr>
          <p:cNvPr id="3" name="Text Placeholder 2"/>
          <p:cNvSpPr>
            <a:spLocks noGrp="1"/>
          </p:cNvSpPr>
          <p:nvPr>
            <p:ph type="body" idx="1"/>
          </p:nvPr>
        </p:nvSpPr>
        <p:spPr>
          <a:xfrm>
            <a:off x="0" y="3313216"/>
            <a:ext cx="8708571" cy="2137325"/>
          </a:xfrm>
        </p:spPr>
        <p:txBody>
          <a:bodyPr>
            <a:normAutofit fontScale="92500" lnSpcReduction="10000"/>
          </a:bodyPr>
          <a:lstStyle/>
          <a:p>
            <a:pPr algn="r"/>
            <a:endParaRPr lang="en-US" sz="2800" i="1" dirty="0" smtClean="0"/>
          </a:p>
          <a:p>
            <a:pPr algn="r"/>
            <a:r>
              <a:rPr lang="en-US" sz="2800" i="1" dirty="0" smtClean="0"/>
              <a:t>Our mission is to ensure that each student achieves his/her full potential.</a:t>
            </a:r>
          </a:p>
          <a:p>
            <a:pPr algn="r"/>
            <a:endParaRPr lang="en-US" sz="2800" dirty="0" smtClean="0"/>
          </a:p>
          <a:p>
            <a:pPr algn="r"/>
            <a:r>
              <a:rPr lang="en-US" sz="3000" i="1" dirty="0" smtClean="0"/>
              <a:t>Every Student, Every Day, Achievement for ALL!</a:t>
            </a:r>
            <a:endParaRPr lang="en-US" sz="3000" i="1" dirty="0"/>
          </a:p>
        </p:txBody>
      </p:sp>
      <p:pic>
        <p:nvPicPr>
          <p:cNvPr id="4" name="Picture 3" descr="MCPS_LOGO_FINAL copy.jp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000545" y="5596147"/>
            <a:ext cx="724805" cy="883166"/>
          </a:xfrm>
          <a:prstGeom prst="rect">
            <a:avLst/>
          </a:prstGeom>
        </p:spPr>
      </p:pic>
    </p:spTree>
    <p:extLst>
      <p:ext uri="{BB962C8B-B14F-4D97-AF65-F5344CB8AC3E}">
        <p14:creationId xmlns:p14="http://schemas.microsoft.com/office/powerpoint/2010/main" val="1677395147"/>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79463" y="2591360"/>
            <a:ext cx="7929108" cy="721856"/>
          </a:xfrm>
        </p:spPr>
        <p:txBody>
          <a:bodyPr/>
          <a:lstStyle/>
          <a:p>
            <a:pPr algn="r"/>
            <a:r>
              <a:rPr lang="en-US" dirty="0" smtClean="0"/>
              <a:t>VISION</a:t>
            </a:r>
            <a:br>
              <a:rPr lang="en-US" dirty="0" smtClean="0"/>
            </a:br>
            <a:endParaRPr lang="en-US" dirty="0"/>
          </a:p>
        </p:txBody>
      </p:sp>
      <p:sp>
        <p:nvSpPr>
          <p:cNvPr id="3" name="Text Placeholder 2"/>
          <p:cNvSpPr>
            <a:spLocks noGrp="1"/>
          </p:cNvSpPr>
          <p:nvPr>
            <p:ph type="body" idx="1"/>
          </p:nvPr>
        </p:nvSpPr>
        <p:spPr>
          <a:xfrm>
            <a:off x="0" y="3313216"/>
            <a:ext cx="8708571" cy="2137325"/>
          </a:xfrm>
        </p:spPr>
        <p:txBody>
          <a:bodyPr>
            <a:normAutofit lnSpcReduction="10000"/>
          </a:bodyPr>
          <a:lstStyle/>
          <a:p>
            <a:pPr algn="r"/>
            <a:r>
              <a:rPr lang="en-US" sz="2400" i="1" dirty="0" smtClean="0"/>
              <a:t>We communicate; we collaborate; </a:t>
            </a:r>
          </a:p>
          <a:p>
            <a:pPr algn="r"/>
            <a:r>
              <a:rPr lang="en-US" sz="2400" i="1" dirty="0" smtClean="0"/>
              <a:t>we think critically; and we create.</a:t>
            </a:r>
          </a:p>
          <a:p>
            <a:pPr algn="r"/>
            <a:r>
              <a:rPr lang="en-US" sz="2400" i="1" dirty="0" smtClean="0"/>
              <a:t>We are Missoula County Public Schools—</a:t>
            </a:r>
          </a:p>
          <a:p>
            <a:pPr algn="r"/>
            <a:r>
              <a:rPr lang="en-US" sz="2400" i="1" dirty="0" smtClean="0"/>
              <a:t>educational leaders in a global society—fostering uncompromising excellence and empowering all learners.</a:t>
            </a:r>
          </a:p>
          <a:p>
            <a:pPr algn="r"/>
            <a:endParaRPr lang="en-US" sz="2800" i="1" dirty="0" smtClean="0"/>
          </a:p>
          <a:p>
            <a:pPr algn="r"/>
            <a:endParaRPr lang="en-US" sz="2800" dirty="0" smtClean="0"/>
          </a:p>
          <a:p>
            <a:pPr algn="r"/>
            <a:endParaRPr lang="en-US" sz="3000" i="1" dirty="0"/>
          </a:p>
        </p:txBody>
      </p:sp>
      <p:pic>
        <p:nvPicPr>
          <p:cNvPr id="4" name="Picture 3" descr="MCPS_LOGO_FINAL copy.jp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000545" y="5596147"/>
            <a:ext cx="724805" cy="883166"/>
          </a:xfrm>
          <a:prstGeom prst="rect">
            <a:avLst/>
          </a:prstGeom>
        </p:spPr>
      </p:pic>
    </p:spTree>
    <p:extLst>
      <p:ext uri="{BB962C8B-B14F-4D97-AF65-F5344CB8AC3E}">
        <p14:creationId xmlns:p14="http://schemas.microsoft.com/office/powerpoint/2010/main" val="1677395147"/>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79463" y="380999"/>
            <a:ext cx="7583487" cy="1079665"/>
          </a:xfrm>
        </p:spPr>
        <p:txBody>
          <a:bodyPr/>
          <a:lstStyle/>
          <a:p>
            <a:pPr algn="ctr"/>
            <a:r>
              <a:rPr lang="en-US" dirty="0" smtClean="0"/>
              <a:t>Commitments</a:t>
            </a:r>
            <a:br>
              <a:rPr lang="en-US" dirty="0" smtClean="0"/>
            </a:br>
            <a:r>
              <a:rPr lang="en-US" sz="1800" dirty="0" smtClean="0"/>
              <a:t>As the Administrative Leadership Team (Cabinet) we believe:</a:t>
            </a:r>
            <a:endParaRPr lang="en-US" dirty="0"/>
          </a:p>
        </p:txBody>
      </p:sp>
      <p:sp>
        <p:nvSpPr>
          <p:cNvPr id="3" name="Content Placeholder 2"/>
          <p:cNvSpPr>
            <a:spLocks noGrp="1"/>
          </p:cNvSpPr>
          <p:nvPr>
            <p:ph sz="half" idx="1"/>
          </p:nvPr>
        </p:nvSpPr>
        <p:spPr/>
        <p:txBody>
          <a:bodyPr>
            <a:normAutofit lnSpcReduction="10000"/>
          </a:bodyPr>
          <a:lstStyle/>
          <a:p>
            <a:r>
              <a:rPr lang="en-US" dirty="0" smtClean="0"/>
              <a:t>Student learning (success/achievement) is the primary focus of our work</a:t>
            </a:r>
          </a:p>
          <a:p>
            <a:r>
              <a:rPr lang="en-US" dirty="0" smtClean="0"/>
              <a:t>All students can and will learn </a:t>
            </a:r>
          </a:p>
          <a:p>
            <a:r>
              <a:rPr lang="en-US" dirty="0" smtClean="0"/>
              <a:t>To embed the culture we need to succeed in achieving our mission, vision and goals, the Superintendent and Cabinet members commit to:</a:t>
            </a:r>
            <a:endParaRPr lang="en-US" dirty="0"/>
          </a:p>
        </p:txBody>
      </p:sp>
      <p:sp>
        <p:nvSpPr>
          <p:cNvPr id="4" name="Content Placeholder 3"/>
          <p:cNvSpPr>
            <a:spLocks noGrp="1"/>
          </p:cNvSpPr>
          <p:nvPr>
            <p:ph sz="half" idx="2"/>
          </p:nvPr>
        </p:nvSpPr>
        <p:spPr>
          <a:xfrm>
            <a:off x="4705350" y="1828800"/>
            <a:ext cx="3657600" cy="4833257"/>
          </a:xfrm>
        </p:spPr>
        <p:txBody>
          <a:bodyPr>
            <a:normAutofit lnSpcReduction="10000"/>
          </a:bodyPr>
          <a:lstStyle/>
          <a:p>
            <a:pPr>
              <a:buNone/>
            </a:pPr>
            <a:r>
              <a:rPr lang="en-US" sz="1200" dirty="0" smtClean="0"/>
              <a:t>Recognize that people are our strength and commit to hire, grow and retain staff who are engaged with students, other staff, and parents.</a:t>
            </a:r>
          </a:p>
          <a:p>
            <a:pPr>
              <a:buNone/>
            </a:pPr>
            <a:r>
              <a:rPr lang="en-US" sz="1200" dirty="0" smtClean="0"/>
              <a:t>Provide encouragement, training, support and resources for all leadership staff, teaching staff, and support staff to ensure they can meet the professional responsibilities and requirements of their assignment and make student learning the primary focus of their work.</a:t>
            </a:r>
          </a:p>
          <a:p>
            <a:pPr>
              <a:buNone/>
            </a:pPr>
            <a:r>
              <a:rPr lang="en-US" sz="1200" dirty="0" smtClean="0"/>
              <a:t>Maintain fiscal accountability as bound by board policy conducting our work primarily through high-performing collaborative teams.</a:t>
            </a:r>
          </a:p>
          <a:p>
            <a:pPr>
              <a:buNone/>
            </a:pPr>
            <a:r>
              <a:rPr lang="en-US" sz="1200" dirty="0" smtClean="0"/>
              <a:t>Engage in collaborative decision making that is primarily research based and data driven fostering flexibility, transparency and innovation.</a:t>
            </a:r>
          </a:p>
          <a:p>
            <a:pPr>
              <a:buNone/>
            </a:pPr>
            <a:r>
              <a:rPr lang="en-US" sz="1200" dirty="0" smtClean="0"/>
              <a:t>Monitor our success in multiple ways; primarily by our impact on student learning.</a:t>
            </a:r>
          </a:p>
          <a:p>
            <a:pPr>
              <a:buNone/>
            </a:pPr>
            <a:endParaRPr lang="en-US" sz="1400" dirty="0" smtClean="0"/>
          </a:p>
          <a:p>
            <a:pPr>
              <a:buNone/>
            </a:pPr>
            <a:endParaRPr lang="en-US" sz="1400" dirty="0"/>
          </a:p>
        </p:txBody>
      </p:sp>
      <p:pic>
        <p:nvPicPr>
          <p:cNvPr id="5" name="Picture 4" descr="MCPS_LOGO_FINAL copy.jp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80011" y="5807033"/>
            <a:ext cx="724394" cy="672279"/>
          </a:xfrm>
          <a:prstGeom prst="rect">
            <a:avLst/>
          </a:prstGeom>
        </p:spPr>
      </p:pic>
    </p:spTree>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79463" y="380999"/>
            <a:ext cx="7583487" cy="1115291"/>
          </a:xfrm>
        </p:spPr>
        <p:txBody>
          <a:bodyPr/>
          <a:lstStyle/>
          <a:p>
            <a:pPr algn="ctr"/>
            <a:r>
              <a:rPr lang="en-US" dirty="0" smtClean="0"/>
              <a:t>Commitments</a:t>
            </a:r>
            <a:br>
              <a:rPr lang="en-US" dirty="0" smtClean="0"/>
            </a:br>
            <a:r>
              <a:rPr lang="en-US" sz="2000" i="1" dirty="0" smtClean="0"/>
              <a:t>Certified Staff</a:t>
            </a:r>
            <a:endParaRPr lang="en-US" dirty="0"/>
          </a:p>
        </p:txBody>
      </p:sp>
      <p:sp>
        <p:nvSpPr>
          <p:cNvPr id="3" name="Content Placeholder 2"/>
          <p:cNvSpPr>
            <a:spLocks noGrp="1"/>
          </p:cNvSpPr>
          <p:nvPr>
            <p:ph sz="half" idx="1"/>
          </p:nvPr>
        </p:nvSpPr>
        <p:spPr>
          <a:xfrm>
            <a:off x="779462" y="1828800"/>
            <a:ext cx="3657600" cy="1389413"/>
          </a:xfrm>
        </p:spPr>
        <p:txBody>
          <a:bodyPr>
            <a:noAutofit/>
          </a:bodyPr>
          <a:lstStyle/>
          <a:p>
            <a:pPr>
              <a:buNone/>
            </a:pPr>
            <a:r>
              <a:rPr lang="en-US" sz="1400" dirty="0" smtClean="0"/>
              <a:t>We are committed to creating a collaborative culture, with an intense focus on clarifying what each student must learn, monitoring each student’s learning, providing systematic interventions where needed and enrichment for students who master learning standards quickly.</a:t>
            </a:r>
          </a:p>
          <a:p>
            <a:pPr>
              <a:buNone/>
            </a:pPr>
            <a:r>
              <a:rPr lang="en-US" sz="1400" dirty="0" smtClean="0"/>
              <a:t>We are committed to developing a culture that values collaboration, innovation, continuous improvement and a focus on results.</a:t>
            </a:r>
            <a:endParaRPr lang="en-US" sz="1400" dirty="0"/>
          </a:p>
        </p:txBody>
      </p:sp>
      <p:sp>
        <p:nvSpPr>
          <p:cNvPr id="4" name="Content Placeholder 3"/>
          <p:cNvSpPr>
            <a:spLocks noGrp="1"/>
          </p:cNvSpPr>
          <p:nvPr>
            <p:ph sz="half" idx="2"/>
          </p:nvPr>
        </p:nvSpPr>
        <p:spPr>
          <a:xfrm>
            <a:off x="4688541" y="1686296"/>
            <a:ext cx="3657600" cy="4643252"/>
          </a:xfrm>
        </p:spPr>
        <p:txBody>
          <a:bodyPr>
            <a:noAutofit/>
          </a:bodyPr>
          <a:lstStyle/>
          <a:p>
            <a:pPr>
              <a:buNone/>
            </a:pPr>
            <a:r>
              <a:rPr lang="en-US" sz="900" dirty="0" smtClean="0"/>
              <a:t>As certified staff we commit to:</a:t>
            </a:r>
          </a:p>
          <a:p>
            <a:pPr>
              <a:buNone/>
            </a:pPr>
            <a:r>
              <a:rPr lang="en-US" sz="900" dirty="0" smtClean="0"/>
              <a:t>Make the collective learning and well being of students the foundation of all decisions and actions.</a:t>
            </a:r>
          </a:p>
          <a:p>
            <a:pPr>
              <a:buNone/>
            </a:pPr>
            <a:r>
              <a:rPr lang="en-US" sz="900" dirty="0" smtClean="0"/>
              <a:t>Create learning environments to help all students reach their full potential.</a:t>
            </a:r>
          </a:p>
          <a:p>
            <a:pPr>
              <a:buNone/>
            </a:pPr>
            <a:r>
              <a:rPr lang="en-US" sz="900" dirty="0" smtClean="0"/>
              <a:t>Demonstrate continued professional growth, collaboration and accountability.</a:t>
            </a:r>
          </a:p>
          <a:p>
            <a:pPr>
              <a:buNone/>
            </a:pPr>
            <a:r>
              <a:rPr lang="en-US" sz="900" dirty="0" smtClean="0"/>
              <a:t>Learning as a lifelong curiosity—a mind-set that pushes us to continually raise our level of personal, professional and spiritual awareness.</a:t>
            </a:r>
          </a:p>
          <a:p>
            <a:pPr>
              <a:buNone/>
            </a:pPr>
            <a:r>
              <a:rPr lang="en-US" sz="900" dirty="0" smtClean="0"/>
              <a:t>Personal responsibility and accountability—the obligation to do the right thing even when inconvenient to do so.</a:t>
            </a:r>
          </a:p>
          <a:p>
            <a:pPr>
              <a:buNone/>
            </a:pPr>
            <a:r>
              <a:rPr lang="en-US" sz="900" dirty="0" smtClean="0"/>
              <a:t>Give trust and show respect.</a:t>
            </a:r>
          </a:p>
          <a:p>
            <a:pPr>
              <a:buNone/>
            </a:pPr>
            <a:r>
              <a:rPr lang="en-US" sz="900" dirty="0" smtClean="0"/>
              <a:t>Job embedded professional development that supports growth and continuous improvement so that we will continue to deliver the best education to students.</a:t>
            </a:r>
          </a:p>
          <a:p>
            <a:pPr>
              <a:buNone/>
            </a:pPr>
            <a:r>
              <a:rPr lang="en-US" sz="900" dirty="0" smtClean="0"/>
              <a:t>Promote a spirit of inquiry, creativity and high expectations.</a:t>
            </a:r>
          </a:p>
          <a:p>
            <a:pPr>
              <a:buNone/>
            </a:pPr>
            <a:r>
              <a:rPr lang="en-US" sz="900" dirty="0" smtClean="0"/>
              <a:t>Assure just and equitable treatment of every student.</a:t>
            </a:r>
          </a:p>
        </p:txBody>
      </p:sp>
      <p:pic>
        <p:nvPicPr>
          <p:cNvPr id="5" name="Picture 4" descr="MCPS_LOGO_FINAL copy.jp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98765" y="5596147"/>
            <a:ext cx="878773" cy="883166"/>
          </a:xfrm>
          <a:prstGeom prst="rect">
            <a:avLst/>
          </a:prstGeom>
        </p:spPr>
      </p:pic>
    </p:spTree>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79463" y="2591360"/>
            <a:ext cx="7929108" cy="721856"/>
          </a:xfrm>
        </p:spPr>
        <p:txBody>
          <a:bodyPr/>
          <a:lstStyle/>
          <a:p>
            <a:pPr algn="r"/>
            <a:r>
              <a:rPr lang="en-US" dirty="0" smtClean="0"/>
              <a:t/>
            </a:r>
            <a:br>
              <a:rPr lang="en-US" dirty="0" smtClean="0"/>
            </a:br>
            <a:endParaRPr lang="en-US" dirty="0"/>
          </a:p>
        </p:txBody>
      </p:sp>
      <p:sp>
        <p:nvSpPr>
          <p:cNvPr id="3" name="Text Placeholder 2"/>
          <p:cNvSpPr>
            <a:spLocks noGrp="1"/>
          </p:cNvSpPr>
          <p:nvPr>
            <p:ph type="body" idx="1"/>
          </p:nvPr>
        </p:nvSpPr>
        <p:spPr>
          <a:xfrm>
            <a:off x="0" y="3313216"/>
            <a:ext cx="8708571" cy="2282931"/>
          </a:xfrm>
        </p:spPr>
        <p:txBody>
          <a:bodyPr>
            <a:normAutofit/>
          </a:bodyPr>
          <a:lstStyle/>
          <a:p>
            <a:pPr algn="r"/>
            <a:r>
              <a:rPr lang="en-US" sz="4400" i="1" dirty="0" smtClean="0"/>
              <a:t>District Goals</a:t>
            </a:r>
          </a:p>
          <a:p>
            <a:pPr algn="r"/>
            <a:r>
              <a:rPr lang="en-US" sz="4400" i="1" dirty="0" smtClean="0"/>
              <a:t> </a:t>
            </a:r>
          </a:p>
          <a:p>
            <a:pPr algn="r"/>
            <a:endParaRPr lang="en-US" sz="4400" i="1" dirty="0" smtClean="0"/>
          </a:p>
          <a:p>
            <a:pPr algn="r"/>
            <a:endParaRPr lang="en-US" sz="4400" dirty="0" smtClean="0"/>
          </a:p>
          <a:p>
            <a:pPr algn="r"/>
            <a:endParaRPr lang="en-US" sz="4400" i="1" dirty="0"/>
          </a:p>
        </p:txBody>
      </p:sp>
      <p:pic>
        <p:nvPicPr>
          <p:cNvPr id="4" name="Picture 3" descr="MCPS_LOGO_FINAL copy.jp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000545" y="5596147"/>
            <a:ext cx="724805" cy="883166"/>
          </a:xfrm>
          <a:prstGeom prst="rect">
            <a:avLst/>
          </a:prstGeom>
        </p:spPr>
      </p:pic>
    </p:spTree>
    <p:extLst>
      <p:ext uri="{BB962C8B-B14F-4D97-AF65-F5344CB8AC3E}">
        <p14:creationId xmlns:p14="http://schemas.microsoft.com/office/powerpoint/2010/main" val="1677395147"/>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79463" y="2591360"/>
            <a:ext cx="7929108" cy="1362075"/>
          </a:xfrm>
        </p:spPr>
        <p:txBody>
          <a:bodyPr/>
          <a:lstStyle/>
          <a:p>
            <a:pPr algn="r"/>
            <a:r>
              <a:rPr lang="en-US" sz="3600" dirty="0" smtClean="0"/>
              <a:t>Missoula County Public Schools</a:t>
            </a:r>
            <a:endParaRPr lang="en-US" sz="3600" dirty="0"/>
          </a:p>
        </p:txBody>
      </p:sp>
      <p:sp>
        <p:nvSpPr>
          <p:cNvPr id="3" name="Text Placeholder 2"/>
          <p:cNvSpPr>
            <a:spLocks noGrp="1"/>
          </p:cNvSpPr>
          <p:nvPr>
            <p:ph type="body" idx="1"/>
          </p:nvPr>
        </p:nvSpPr>
        <p:spPr>
          <a:xfrm>
            <a:off x="0" y="3950354"/>
            <a:ext cx="8708571" cy="2528959"/>
          </a:xfrm>
        </p:spPr>
        <p:txBody>
          <a:bodyPr>
            <a:normAutofit/>
          </a:bodyPr>
          <a:lstStyle/>
          <a:p>
            <a:pPr algn="r"/>
            <a:r>
              <a:rPr lang="en-US" sz="2800" i="1" dirty="0" smtClean="0"/>
              <a:t>Board of Trustees 2013</a:t>
            </a:r>
          </a:p>
          <a:p>
            <a:pPr algn="r"/>
            <a:r>
              <a:rPr lang="en-US" sz="1200" b="1" dirty="0" smtClean="0"/>
              <a:t>Joe Knapp, Chair </a:t>
            </a:r>
          </a:p>
          <a:p>
            <a:pPr algn="r"/>
            <a:r>
              <a:rPr lang="en-US" sz="1200" b="1" dirty="0" smtClean="0"/>
              <a:t>Mike Smith, Vice-Chair</a:t>
            </a:r>
          </a:p>
          <a:p>
            <a:pPr algn="r"/>
            <a:r>
              <a:rPr lang="en-US" sz="1200" b="1" dirty="0" smtClean="0"/>
              <a:t>Marcia Holland, Vice-Chair</a:t>
            </a:r>
          </a:p>
          <a:p>
            <a:pPr algn="r"/>
            <a:r>
              <a:rPr lang="en-US" sz="1200" b="1" dirty="0" smtClean="0"/>
              <a:t>Michael Beers, Rose Dickson, Debbie Dupree, Diane </a:t>
            </a:r>
            <a:r>
              <a:rPr lang="en-US" sz="1200" b="1" dirty="0" err="1" smtClean="0"/>
              <a:t>Lorenzen</a:t>
            </a:r>
            <a:r>
              <a:rPr lang="en-US" sz="1200" b="1" dirty="0" smtClean="0"/>
              <a:t>, Jim Sadler, Julie Tompkins, Ann Wake, Shelly Wills</a:t>
            </a:r>
          </a:p>
          <a:p>
            <a:pPr algn="r"/>
            <a:endParaRPr lang="en-US" sz="1400" dirty="0"/>
          </a:p>
        </p:txBody>
      </p:sp>
      <p:pic>
        <p:nvPicPr>
          <p:cNvPr id="4" name="Picture 3" descr="MCPS_LOGO_FINAL copy.jp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170223" y="5783283"/>
            <a:ext cx="555127" cy="696030"/>
          </a:xfrm>
          <a:prstGeom prst="rect">
            <a:avLst/>
          </a:prstGeom>
        </p:spPr>
      </p:pic>
    </p:spTree>
    <p:extLst>
      <p:ext uri="{BB962C8B-B14F-4D97-AF65-F5344CB8AC3E}">
        <p14:creationId xmlns:p14="http://schemas.microsoft.com/office/powerpoint/2010/main" val="1677395147"/>
      </p:ext>
    </p:extLst>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Goal 1</a:t>
            </a:r>
            <a:endParaRPr lang="en-US" dirty="0"/>
          </a:p>
        </p:txBody>
      </p:sp>
      <p:sp>
        <p:nvSpPr>
          <p:cNvPr id="3" name="Content Placeholder 2"/>
          <p:cNvSpPr>
            <a:spLocks noGrp="1"/>
          </p:cNvSpPr>
          <p:nvPr>
            <p:ph sz="half" idx="1"/>
          </p:nvPr>
        </p:nvSpPr>
        <p:spPr/>
        <p:txBody>
          <a:bodyPr>
            <a:normAutofit fontScale="85000" lnSpcReduction="20000"/>
          </a:bodyPr>
          <a:lstStyle/>
          <a:p>
            <a:pPr>
              <a:buNone/>
            </a:pPr>
            <a:r>
              <a:rPr lang="en-US" sz="2800" dirty="0" smtClean="0"/>
              <a:t>Achievement and graduation for all students regardless of their circumstances and abilities.</a:t>
            </a:r>
            <a:endParaRPr lang="en-US" sz="2800" dirty="0"/>
          </a:p>
        </p:txBody>
      </p:sp>
      <p:sp>
        <p:nvSpPr>
          <p:cNvPr id="4" name="Content Placeholder 3"/>
          <p:cNvSpPr>
            <a:spLocks noGrp="1"/>
          </p:cNvSpPr>
          <p:nvPr>
            <p:ph sz="half" idx="2"/>
          </p:nvPr>
        </p:nvSpPr>
        <p:spPr/>
        <p:txBody>
          <a:bodyPr>
            <a:normAutofit fontScale="85000" lnSpcReduction="20000"/>
          </a:bodyPr>
          <a:lstStyle/>
          <a:p>
            <a:pPr>
              <a:buNone/>
            </a:pPr>
            <a:r>
              <a:rPr lang="en-US" dirty="0" smtClean="0"/>
              <a:t>Benchmarks:</a:t>
            </a:r>
          </a:p>
          <a:p>
            <a:pPr marL="457200" indent="-457200">
              <a:buFont typeface="+mj-lt"/>
              <a:buAutoNum type="arabicPeriod"/>
            </a:pPr>
            <a:r>
              <a:rPr lang="en-US" dirty="0" smtClean="0"/>
              <a:t>Students entering 3</a:t>
            </a:r>
            <a:r>
              <a:rPr lang="en-US" baseline="30000" dirty="0" smtClean="0"/>
              <a:t>rd</a:t>
            </a:r>
            <a:r>
              <a:rPr lang="en-US" dirty="0" smtClean="0"/>
              <a:t> grade will be: on level or above in reading, writing and mathematics.</a:t>
            </a:r>
          </a:p>
          <a:p>
            <a:pPr marL="457200" indent="-457200">
              <a:buFont typeface="+mj-lt"/>
              <a:buAutoNum type="arabicPeriod"/>
            </a:pPr>
            <a:r>
              <a:rPr lang="en-US" dirty="0" smtClean="0"/>
              <a:t>Students entering 9</a:t>
            </a:r>
            <a:r>
              <a:rPr lang="en-US" baseline="30000" dirty="0" smtClean="0"/>
              <a:t>th</a:t>
            </a:r>
            <a:r>
              <a:rPr lang="en-US" dirty="0" smtClean="0"/>
              <a:t> grade will be: on level or above in reading, writing and on level to take algebra or have successfully completed algebra.</a:t>
            </a:r>
          </a:p>
          <a:p>
            <a:pPr marL="457200" indent="-457200">
              <a:buFont typeface="+mj-lt"/>
              <a:buAutoNum type="arabicPeriod"/>
            </a:pPr>
            <a:r>
              <a:rPr lang="en-US" dirty="0" smtClean="0"/>
              <a:t>MCPS will achieve 100% cohort graduation with all graduates prepared to meet career and college readiness standards.</a:t>
            </a:r>
          </a:p>
        </p:txBody>
      </p:sp>
      <p:pic>
        <p:nvPicPr>
          <p:cNvPr id="5" name="Picture 4" descr="MCPS_LOGO_FINAL copy.jp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10639" y="5596147"/>
            <a:ext cx="783771" cy="883166"/>
          </a:xfrm>
          <a:prstGeom prst="rect">
            <a:avLst/>
          </a:prstGeom>
        </p:spPr>
      </p:pic>
    </p:spTree>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Goal 2</a:t>
            </a:r>
            <a:endParaRPr lang="en-US" dirty="0"/>
          </a:p>
        </p:txBody>
      </p:sp>
      <p:sp>
        <p:nvSpPr>
          <p:cNvPr id="3" name="Content Placeholder 2"/>
          <p:cNvSpPr>
            <a:spLocks noGrp="1"/>
          </p:cNvSpPr>
          <p:nvPr>
            <p:ph sz="half" idx="1"/>
          </p:nvPr>
        </p:nvSpPr>
        <p:spPr>
          <a:xfrm>
            <a:off x="779463" y="1828800"/>
            <a:ext cx="3657600" cy="4219575"/>
          </a:xfrm>
        </p:spPr>
        <p:txBody>
          <a:bodyPr>
            <a:normAutofit fontScale="77500" lnSpcReduction="20000"/>
          </a:bodyPr>
          <a:lstStyle/>
          <a:p>
            <a:pPr>
              <a:buNone/>
            </a:pPr>
            <a:r>
              <a:rPr lang="en-US" sz="2400" dirty="0" smtClean="0"/>
              <a:t>Refine and implement a quality evaluation and supervision program for all staff.</a:t>
            </a:r>
            <a:endParaRPr lang="en-US" sz="2400" dirty="0"/>
          </a:p>
        </p:txBody>
      </p:sp>
      <p:sp>
        <p:nvSpPr>
          <p:cNvPr id="4" name="Content Placeholder 3"/>
          <p:cNvSpPr>
            <a:spLocks noGrp="1"/>
          </p:cNvSpPr>
          <p:nvPr>
            <p:ph sz="half" idx="2"/>
          </p:nvPr>
        </p:nvSpPr>
        <p:spPr/>
        <p:txBody>
          <a:bodyPr>
            <a:normAutofit fontScale="77500" lnSpcReduction="20000"/>
          </a:bodyPr>
          <a:lstStyle/>
          <a:p>
            <a:pPr>
              <a:buNone/>
            </a:pPr>
            <a:r>
              <a:rPr lang="en-US" dirty="0" smtClean="0"/>
              <a:t>Benchmarks:</a:t>
            </a:r>
          </a:p>
          <a:p>
            <a:pPr marL="752475" lvl="1" indent="-457200">
              <a:buFont typeface="+mj-lt"/>
              <a:buAutoNum type="arabicPeriod"/>
            </a:pPr>
            <a:r>
              <a:rPr lang="en-US" sz="1400" dirty="0" smtClean="0"/>
              <a:t>All staff will be actively involved in and informed about the district’s mission and major initiatives.</a:t>
            </a:r>
          </a:p>
          <a:p>
            <a:pPr marL="752475" lvl="1" indent="-457200">
              <a:buFont typeface="+mj-lt"/>
              <a:buAutoNum type="arabicPeriod"/>
            </a:pPr>
            <a:endParaRPr lang="en-US" sz="1400" dirty="0" smtClean="0"/>
          </a:p>
          <a:p>
            <a:pPr marL="752475" lvl="1" indent="-457200">
              <a:buFont typeface="+mj-lt"/>
              <a:buAutoNum type="arabicPeriod"/>
            </a:pPr>
            <a:r>
              <a:rPr lang="en-US" sz="1400" dirty="0" smtClean="0"/>
              <a:t>All staff will develop personal and team goals focused on district goals and initiatives.</a:t>
            </a:r>
          </a:p>
          <a:p>
            <a:pPr marL="752475" lvl="1" indent="-457200">
              <a:buFont typeface="+mj-lt"/>
              <a:buAutoNum type="arabicPeriod"/>
            </a:pPr>
            <a:endParaRPr lang="en-US" sz="1400" dirty="0" smtClean="0"/>
          </a:p>
          <a:p>
            <a:pPr marL="752475" lvl="1" indent="-457200">
              <a:buFont typeface="+mj-lt"/>
              <a:buAutoNum type="arabicPeriod"/>
            </a:pPr>
            <a:r>
              <a:rPr lang="en-US" sz="1400" dirty="0" smtClean="0"/>
              <a:t>All certified staff will participate as members of a professional learning community with a focus on student learning, collaborative culture, and results.</a:t>
            </a:r>
          </a:p>
          <a:p>
            <a:pPr marL="752475" lvl="1" indent="-457200">
              <a:buFont typeface="+mj-lt"/>
              <a:buAutoNum type="arabicPeriod"/>
            </a:pPr>
            <a:endParaRPr lang="en-US" sz="1400" dirty="0" smtClean="0"/>
          </a:p>
          <a:p>
            <a:pPr marL="752475" lvl="1" indent="-457200">
              <a:buFont typeface="+mj-lt"/>
              <a:buAutoNum type="arabicPeriod"/>
            </a:pPr>
            <a:r>
              <a:rPr lang="en-US" sz="1400" dirty="0" smtClean="0"/>
              <a:t>All certified staff will have dedicated time during the contract day of not less than 60 minutes per week to meet in their professional learning community.</a:t>
            </a:r>
          </a:p>
          <a:p>
            <a:pPr marL="752475" lvl="1" indent="-457200">
              <a:buFont typeface="+mj-lt"/>
              <a:buAutoNum type="arabicPeriod"/>
            </a:pPr>
            <a:endParaRPr lang="en-US" sz="1400" dirty="0" smtClean="0"/>
          </a:p>
          <a:p>
            <a:pPr marL="752475" lvl="1" indent="-457200">
              <a:buFont typeface="+mj-lt"/>
              <a:buAutoNum type="arabicPeriod"/>
            </a:pPr>
            <a:r>
              <a:rPr lang="en-US" sz="1400" dirty="0" smtClean="0"/>
              <a:t>Each grade level team and department will have clear answers to the 4 critical questions of a professional learning community.</a:t>
            </a:r>
            <a:endParaRPr lang="en-US" sz="1400" dirty="0"/>
          </a:p>
        </p:txBody>
      </p:sp>
      <p:pic>
        <p:nvPicPr>
          <p:cNvPr id="5" name="Picture 4" descr="MCPS_LOGO_FINAL copy.jp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15637" y="5596147"/>
            <a:ext cx="688768" cy="883166"/>
          </a:xfrm>
          <a:prstGeom prst="rect">
            <a:avLst/>
          </a:prstGeom>
        </p:spPr>
      </p:pic>
    </p:spTree>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Goal 3</a:t>
            </a:r>
            <a:endParaRPr lang="en-US" dirty="0"/>
          </a:p>
        </p:txBody>
      </p:sp>
      <p:sp>
        <p:nvSpPr>
          <p:cNvPr id="3" name="Content Placeholder 2"/>
          <p:cNvSpPr>
            <a:spLocks noGrp="1"/>
          </p:cNvSpPr>
          <p:nvPr>
            <p:ph sz="half" idx="1"/>
          </p:nvPr>
        </p:nvSpPr>
        <p:spPr/>
        <p:txBody>
          <a:bodyPr>
            <a:normAutofit/>
          </a:bodyPr>
          <a:lstStyle/>
          <a:p>
            <a:pPr>
              <a:buNone/>
            </a:pPr>
            <a:r>
              <a:rPr lang="en-US" sz="2400" dirty="0" smtClean="0"/>
              <a:t>Define and implement a quality professional development program that encompasses best practices and supports the needs of all staff.</a:t>
            </a:r>
            <a:endParaRPr lang="en-US" sz="2400" dirty="0"/>
          </a:p>
        </p:txBody>
      </p:sp>
      <p:sp>
        <p:nvSpPr>
          <p:cNvPr id="4" name="Content Placeholder 3"/>
          <p:cNvSpPr>
            <a:spLocks noGrp="1"/>
          </p:cNvSpPr>
          <p:nvPr>
            <p:ph sz="half" idx="2"/>
          </p:nvPr>
        </p:nvSpPr>
        <p:spPr/>
        <p:txBody>
          <a:bodyPr>
            <a:normAutofit/>
          </a:bodyPr>
          <a:lstStyle/>
          <a:p>
            <a:pPr>
              <a:buNone/>
            </a:pPr>
            <a:r>
              <a:rPr lang="en-US" dirty="0" smtClean="0"/>
              <a:t>Benchmarks:</a:t>
            </a:r>
          </a:p>
          <a:p>
            <a:pPr marL="342900" indent="-342900">
              <a:buFont typeface="+mj-lt"/>
              <a:buAutoNum type="arabicPeriod"/>
            </a:pPr>
            <a:r>
              <a:rPr lang="en-US" sz="1600" dirty="0" smtClean="0"/>
              <a:t>Build shared knowledge of key characteristics of professional learning communities and their links to research on effective schooling practices.</a:t>
            </a:r>
          </a:p>
          <a:p>
            <a:pPr marL="342900" indent="-342900">
              <a:buFont typeface="+mj-lt"/>
              <a:buAutoNum type="arabicPeriod"/>
            </a:pPr>
            <a:r>
              <a:rPr lang="en-US" sz="1600" dirty="0" smtClean="0"/>
              <a:t>Implement a guaranteed and viable curriculum, formative assessment, intervention and enrichment throughout MCPS.</a:t>
            </a:r>
          </a:p>
          <a:p>
            <a:pPr marL="342900" indent="-342900">
              <a:buFont typeface="+mj-lt"/>
              <a:buAutoNum type="arabicPeriod"/>
            </a:pPr>
            <a:r>
              <a:rPr lang="en-US" sz="1600" dirty="0" smtClean="0"/>
              <a:t>Implement CCSS and next generation science standards with fidelity.</a:t>
            </a:r>
            <a:endParaRPr lang="en-US" sz="1600" dirty="0"/>
          </a:p>
        </p:txBody>
      </p:sp>
      <p:pic>
        <p:nvPicPr>
          <p:cNvPr id="5" name="Picture 4" descr="MCPS_LOGO_FINAL copy.jp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39388" y="5596147"/>
            <a:ext cx="641268" cy="883166"/>
          </a:xfrm>
          <a:prstGeom prst="rect">
            <a:avLst/>
          </a:prstGeom>
        </p:spPr>
      </p:pic>
    </p:spTree>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Goal 4</a:t>
            </a:r>
            <a:endParaRPr lang="en-US" dirty="0"/>
          </a:p>
        </p:txBody>
      </p:sp>
      <p:sp>
        <p:nvSpPr>
          <p:cNvPr id="3" name="Content Placeholder 2"/>
          <p:cNvSpPr>
            <a:spLocks noGrp="1"/>
          </p:cNvSpPr>
          <p:nvPr>
            <p:ph sz="half" idx="1"/>
          </p:nvPr>
        </p:nvSpPr>
        <p:spPr>
          <a:xfrm>
            <a:off x="779463" y="1828800"/>
            <a:ext cx="3657600" cy="4219575"/>
          </a:xfrm>
        </p:spPr>
        <p:txBody>
          <a:bodyPr>
            <a:normAutofit/>
          </a:bodyPr>
          <a:lstStyle/>
          <a:p>
            <a:pPr>
              <a:buNone/>
            </a:pPr>
            <a:r>
              <a:rPr lang="en-US" dirty="0" smtClean="0"/>
              <a:t>Restructure the organization to become more efficient, effective and accountable to support the goals of the district.</a:t>
            </a:r>
            <a:endParaRPr lang="en-US" dirty="0"/>
          </a:p>
        </p:txBody>
      </p:sp>
      <p:sp>
        <p:nvSpPr>
          <p:cNvPr id="4" name="Content Placeholder 3"/>
          <p:cNvSpPr>
            <a:spLocks noGrp="1"/>
          </p:cNvSpPr>
          <p:nvPr>
            <p:ph sz="half" idx="2"/>
          </p:nvPr>
        </p:nvSpPr>
        <p:spPr/>
        <p:txBody>
          <a:bodyPr>
            <a:normAutofit/>
          </a:bodyPr>
          <a:lstStyle/>
          <a:p>
            <a:pPr>
              <a:buNone/>
            </a:pPr>
            <a:r>
              <a:rPr lang="en-US" dirty="0" smtClean="0"/>
              <a:t>Benchmarks:</a:t>
            </a:r>
          </a:p>
          <a:p>
            <a:pPr marL="342900" indent="-342900">
              <a:buFont typeface="+mj-lt"/>
              <a:buAutoNum type="arabicPeriod"/>
            </a:pPr>
            <a:r>
              <a:rPr lang="en-US" sz="1400" dirty="0" smtClean="0"/>
              <a:t>Direct resources to support district initiatives at all levels.</a:t>
            </a:r>
          </a:p>
          <a:p>
            <a:pPr marL="342900" indent="-342900">
              <a:buFont typeface="+mj-lt"/>
              <a:buAutoNum type="arabicPeriod"/>
            </a:pPr>
            <a:r>
              <a:rPr lang="en-US" sz="1400" dirty="0" smtClean="0"/>
              <a:t>Broaden and enhance the role of instructional coaches and teacher leaders to support efficient, effective and accountable systems across the district.</a:t>
            </a:r>
          </a:p>
          <a:p>
            <a:pPr marL="342900" indent="-342900">
              <a:buFont typeface="+mj-lt"/>
              <a:buAutoNum type="arabicPeriod"/>
            </a:pPr>
            <a:r>
              <a:rPr lang="en-US" sz="1400" dirty="0" smtClean="0"/>
              <a:t>Focus personal, professional learning opportunities at the building level, within the framework of district initiatives.</a:t>
            </a:r>
          </a:p>
          <a:p>
            <a:pPr marL="342900" indent="-342900">
              <a:buFont typeface="+mj-lt"/>
              <a:buAutoNum type="arabicPeriod"/>
            </a:pPr>
            <a:r>
              <a:rPr lang="en-US" sz="1400" dirty="0" smtClean="0"/>
              <a:t>Create implementation plans for all initiatives.</a:t>
            </a:r>
            <a:endParaRPr lang="en-US" sz="1400" dirty="0"/>
          </a:p>
        </p:txBody>
      </p:sp>
      <p:pic>
        <p:nvPicPr>
          <p:cNvPr id="5" name="Picture 4" descr="MCPS_LOGO_FINAL copy.jp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39388" y="5596147"/>
            <a:ext cx="641268" cy="883166"/>
          </a:xfrm>
          <a:prstGeom prst="rect">
            <a:avLst/>
          </a:prstGeom>
        </p:spPr>
      </p:pic>
    </p:spTree>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Goal 5</a:t>
            </a:r>
            <a:endParaRPr lang="en-US" dirty="0"/>
          </a:p>
        </p:txBody>
      </p:sp>
      <p:sp>
        <p:nvSpPr>
          <p:cNvPr id="3" name="Content Placeholder 2"/>
          <p:cNvSpPr>
            <a:spLocks noGrp="1"/>
          </p:cNvSpPr>
          <p:nvPr>
            <p:ph sz="half" idx="1"/>
          </p:nvPr>
        </p:nvSpPr>
        <p:spPr/>
        <p:txBody>
          <a:bodyPr/>
          <a:lstStyle/>
          <a:p>
            <a:pPr>
              <a:buNone/>
            </a:pPr>
            <a:r>
              <a:rPr lang="en-US" dirty="0" smtClean="0"/>
              <a:t>Cultivate and enhance staff, student, parent, business and community involvement.</a:t>
            </a:r>
            <a:endParaRPr lang="en-US" dirty="0"/>
          </a:p>
        </p:txBody>
      </p:sp>
      <p:sp>
        <p:nvSpPr>
          <p:cNvPr id="4" name="Content Placeholder 3"/>
          <p:cNvSpPr>
            <a:spLocks noGrp="1"/>
          </p:cNvSpPr>
          <p:nvPr>
            <p:ph sz="half" idx="2"/>
          </p:nvPr>
        </p:nvSpPr>
        <p:spPr/>
        <p:txBody>
          <a:bodyPr>
            <a:normAutofit/>
          </a:bodyPr>
          <a:lstStyle/>
          <a:p>
            <a:pPr>
              <a:buNone/>
            </a:pPr>
            <a:r>
              <a:rPr lang="en-US" sz="1800" dirty="0" smtClean="0"/>
              <a:t>Benchmarks:</a:t>
            </a:r>
          </a:p>
          <a:p>
            <a:pPr marL="342900" indent="-342900">
              <a:buFont typeface="+mj-lt"/>
              <a:buAutoNum type="arabicPeriod"/>
            </a:pPr>
            <a:r>
              <a:rPr lang="en-US" sz="1400" dirty="0" smtClean="0"/>
              <a:t>Develop shared leadership strategies at each school site.</a:t>
            </a:r>
          </a:p>
          <a:p>
            <a:pPr marL="342900" indent="-342900">
              <a:buFont typeface="+mj-lt"/>
              <a:buAutoNum type="arabicPeriod"/>
            </a:pPr>
            <a:r>
              <a:rPr lang="en-US" sz="1400" dirty="0" smtClean="0"/>
              <a:t>Implement My Voice Survey with students.</a:t>
            </a:r>
          </a:p>
          <a:p>
            <a:pPr marL="342900" indent="-342900">
              <a:buFont typeface="+mj-lt"/>
              <a:buAutoNum type="arabicPeriod"/>
            </a:pPr>
            <a:r>
              <a:rPr lang="en-US" sz="1400" dirty="0" smtClean="0"/>
              <a:t>Implement a staff, parent and community climate survey.</a:t>
            </a:r>
          </a:p>
          <a:p>
            <a:pPr marL="342900" indent="-342900">
              <a:buFont typeface="+mj-lt"/>
              <a:buAutoNum type="arabicPeriod"/>
            </a:pPr>
            <a:r>
              <a:rPr lang="en-US" sz="1400" dirty="0" smtClean="0"/>
              <a:t>Invite business and community involvement through the volunteer portal.</a:t>
            </a:r>
            <a:endParaRPr lang="en-US" sz="1400" dirty="0"/>
          </a:p>
        </p:txBody>
      </p:sp>
      <p:pic>
        <p:nvPicPr>
          <p:cNvPr id="5" name="Picture 4" descr="MCPS_LOGO_FINAL copy.jp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39388" y="5596147"/>
            <a:ext cx="641268" cy="883166"/>
          </a:xfrm>
          <a:prstGeom prst="rect">
            <a:avLst/>
          </a:prstGeom>
        </p:spPr>
      </p:pic>
    </p:spTree>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79463" y="2591360"/>
            <a:ext cx="7929108" cy="721856"/>
          </a:xfrm>
        </p:spPr>
        <p:txBody>
          <a:bodyPr/>
          <a:lstStyle/>
          <a:p>
            <a:pPr algn="r"/>
            <a:r>
              <a:rPr lang="en-US" dirty="0" smtClean="0"/>
              <a:t/>
            </a:r>
            <a:br>
              <a:rPr lang="en-US" dirty="0" smtClean="0"/>
            </a:br>
            <a:endParaRPr lang="en-US" dirty="0"/>
          </a:p>
        </p:txBody>
      </p:sp>
      <p:sp>
        <p:nvSpPr>
          <p:cNvPr id="3" name="Text Placeholder 2"/>
          <p:cNvSpPr>
            <a:spLocks noGrp="1"/>
          </p:cNvSpPr>
          <p:nvPr>
            <p:ph type="body" idx="1"/>
          </p:nvPr>
        </p:nvSpPr>
        <p:spPr>
          <a:xfrm>
            <a:off x="0" y="3313217"/>
            <a:ext cx="8708571" cy="1531916"/>
          </a:xfrm>
        </p:spPr>
        <p:txBody>
          <a:bodyPr>
            <a:normAutofit/>
          </a:bodyPr>
          <a:lstStyle/>
          <a:p>
            <a:pPr algn="r"/>
            <a:r>
              <a:rPr lang="en-US" sz="4400" i="1" dirty="0" smtClean="0"/>
              <a:t>The Hedgehog Concept</a:t>
            </a:r>
          </a:p>
          <a:p>
            <a:pPr algn="r"/>
            <a:r>
              <a:rPr lang="en-US" sz="2400" i="1" dirty="0" smtClean="0"/>
              <a:t>Jim Collins, </a:t>
            </a:r>
            <a:r>
              <a:rPr lang="en-US" sz="2400" i="1" u="sng" dirty="0" smtClean="0"/>
              <a:t>Good to Great</a:t>
            </a:r>
            <a:r>
              <a:rPr lang="en-US" sz="4400" i="1" dirty="0" smtClean="0"/>
              <a:t> </a:t>
            </a:r>
          </a:p>
          <a:p>
            <a:pPr algn="r"/>
            <a:endParaRPr lang="en-US" sz="4400" i="1" dirty="0" smtClean="0"/>
          </a:p>
          <a:p>
            <a:pPr algn="r"/>
            <a:endParaRPr lang="en-US" sz="4400" dirty="0" smtClean="0"/>
          </a:p>
          <a:p>
            <a:pPr algn="r"/>
            <a:endParaRPr lang="en-US" sz="4400" i="1" dirty="0"/>
          </a:p>
        </p:txBody>
      </p:sp>
      <p:pic>
        <p:nvPicPr>
          <p:cNvPr id="4" name="Picture 3" descr="MCPS_LOGO_FINAL copy.jp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000545" y="5596147"/>
            <a:ext cx="724805" cy="883166"/>
          </a:xfrm>
          <a:prstGeom prst="rect">
            <a:avLst/>
          </a:prstGeom>
        </p:spPr>
      </p:pic>
    </p:spTree>
    <p:extLst>
      <p:ext uri="{BB962C8B-B14F-4D97-AF65-F5344CB8AC3E}">
        <p14:creationId xmlns:p14="http://schemas.microsoft.com/office/powerpoint/2010/main" val="1677395147"/>
      </p:ext>
    </p:extLst>
  </p:cSld>
  <p:clrMapOvr>
    <a:masterClrMapping/>
  </p:clrMapOvr>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Hedgehog Concept</a:t>
            </a:r>
            <a:endParaRPr lang="en-US" dirty="0"/>
          </a:p>
        </p:txBody>
      </p:sp>
      <p:sp>
        <p:nvSpPr>
          <p:cNvPr id="3" name="Content Placeholder 2"/>
          <p:cNvSpPr>
            <a:spLocks noGrp="1"/>
          </p:cNvSpPr>
          <p:nvPr>
            <p:ph sz="half" idx="1"/>
          </p:nvPr>
        </p:nvSpPr>
        <p:spPr/>
        <p:txBody>
          <a:bodyPr>
            <a:normAutofit lnSpcReduction="10000"/>
          </a:bodyPr>
          <a:lstStyle/>
          <a:p>
            <a:pPr>
              <a:buNone/>
            </a:pPr>
            <a:r>
              <a:rPr lang="en-US" dirty="0" smtClean="0"/>
              <a:t>A Hedgehog Concept is derived from the writings of Jim Collins’ </a:t>
            </a:r>
            <a:r>
              <a:rPr lang="en-US" i="1" u="sng" dirty="0" smtClean="0"/>
              <a:t>Good to Great</a:t>
            </a:r>
            <a:r>
              <a:rPr lang="en-US" dirty="0" smtClean="0"/>
              <a:t> and refers to an organization’s belief of what it can be the best in the world at accomplishing and what it is most passionate about.</a:t>
            </a:r>
            <a:endParaRPr lang="en-US" dirty="0"/>
          </a:p>
        </p:txBody>
      </p:sp>
      <p:sp>
        <p:nvSpPr>
          <p:cNvPr id="4" name="Content Placeholder 3"/>
          <p:cNvSpPr>
            <a:spLocks noGrp="1"/>
          </p:cNvSpPr>
          <p:nvPr>
            <p:ph sz="half" idx="2"/>
          </p:nvPr>
        </p:nvSpPr>
        <p:spPr/>
        <p:txBody>
          <a:bodyPr>
            <a:normAutofit lnSpcReduction="10000"/>
          </a:bodyPr>
          <a:lstStyle/>
          <a:p>
            <a:pPr>
              <a:buNone/>
            </a:pPr>
            <a:r>
              <a:rPr lang="en-US" sz="1200" dirty="0" smtClean="0"/>
              <a:t>The goal of the 21</a:t>
            </a:r>
            <a:r>
              <a:rPr lang="en-US" sz="1200" baseline="30000" dirty="0" smtClean="0"/>
              <a:t>st</a:t>
            </a:r>
            <a:r>
              <a:rPr lang="en-US" sz="1200" dirty="0" smtClean="0"/>
              <a:t> Century Initiative is to change the ways in which teaching and learning are structured in MCPS so that they more accurately reflect the globalization and technological advances of the 21</a:t>
            </a:r>
            <a:r>
              <a:rPr lang="en-US" sz="1200" baseline="30000" dirty="0" smtClean="0"/>
              <a:t>st</a:t>
            </a:r>
            <a:r>
              <a:rPr lang="en-US" sz="1200" dirty="0" smtClean="0"/>
              <a:t> century as well as ensure the engagement and success of all students.</a:t>
            </a:r>
          </a:p>
          <a:p>
            <a:pPr>
              <a:buNone/>
            </a:pPr>
            <a:r>
              <a:rPr lang="en-US" sz="1200" dirty="0" smtClean="0"/>
              <a:t>MCPS seeks to build a new model of education based on known issues, recognizing that in the future educational institutions must remain much more nimble and flexible to rapidly respond to developments in society, as well as the needs of students. The Model of Education is made up of elements that are very complex and will require multiple years to establish in the educational culture.  </a:t>
            </a:r>
          </a:p>
          <a:p>
            <a:pPr>
              <a:buNone/>
            </a:pPr>
            <a:r>
              <a:rPr lang="en-US" sz="1200" dirty="0" smtClean="0"/>
              <a:t>The 21</a:t>
            </a:r>
            <a:r>
              <a:rPr lang="en-US" sz="1200" baseline="30000" dirty="0" smtClean="0"/>
              <a:t>st</a:t>
            </a:r>
            <a:r>
              <a:rPr lang="en-US" sz="1200" dirty="0" smtClean="0"/>
              <a:t> Century Model of Education answers the question:  </a:t>
            </a:r>
            <a:r>
              <a:rPr lang="en-US" sz="1200" i="1" dirty="0" smtClean="0"/>
              <a:t>How might MCPS create a 21</a:t>
            </a:r>
            <a:r>
              <a:rPr lang="en-US" sz="1200" i="1" baseline="30000" dirty="0" smtClean="0"/>
              <a:t>st</a:t>
            </a:r>
            <a:r>
              <a:rPr lang="en-US" sz="1200" i="1" dirty="0" smtClean="0"/>
              <a:t> century learning experience for students that provides for suitable opportunities upon graduation.</a:t>
            </a:r>
            <a:endParaRPr lang="en-US" sz="1200" dirty="0"/>
          </a:p>
        </p:txBody>
      </p:sp>
      <p:pic>
        <p:nvPicPr>
          <p:cNvPr id="5" name="Picture 4" descr="MCPS_LOGO_FINAL copy.jp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39388" y="5596147"/>
            <a:ext cx="641268" cy="883166"/>
          </a:xfrm>
          <a:prstGeom prst="rect">
            <a:avLst/>
          </a:prstGeom>
        </p:spPr>
      </p:pic>
    </p:spTree>
  </p:cSld>
  <p:clrMapOvr>
    <a:masterClrMapping/>
  </p:clrMapOvr>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79463" y="2591360"/>
            <a:ext cx="7929108" cy="721856"/>
          </a:xfrm>
        </p:spPr>
        <p:txBody>
          <a:bodyPr/>
          <a:lstStyle/>
          <a:p>
            <a:pPr algn="r"/>
            <a:r>
              <a:rPr lang="en-US" dirty="0" smtClean="0"/>
              <a:t/>
            </a:r>
            <a:br>
              <a:rPr lang="en-US" dirty="0" smtClean="0"/>
            </a:br>
            <a:endParaRPr lang="en-US" dirty="0"/>
          </a:p>
        </p:txBody>
      </p:sp>
      <p:sp>
        <p:nvSpPr>
          <p:cNvPr id="3" name="Text Placeholder 2"/>
          <p:cNvSpPr>
            <a:spLocks noGrp="1"/>
          </p:cNvSpPr>
          <p:nvPr>
            <p:ph type="body" idx="1"/>
          </p:nvPr>
        </p:nvSpPr>
        <p:spPr>
          <a:xfrm>
            <a:off x="0" y="3313217"/>
            <a:ext cx="8708571" cy="1531916"/>
          </a:xfrm>
        </p:spPr>
        <p:txBody>
          <a:bodyPr>
            <a:normAutofit fontScale="92500"/>
          </a:bodyPr>
          <a:lstStyle/>
          <a:p>
            <a:pPr algn="r"/>
            <a:r>
              <a:rPr lang="en-US" sz="4400" i="1" dirty="0" smtClean="0"/>
              <a:t>The 21</a:t>
            </a:r>
            <a:r>
              <a:rPr lang="en-US" sz="4400" i="1" baseline="30000" dirty="0" smtClean="0"/>
              <a:t>st</a:t>
            </a:r>
            <a:r>
              <a:rPr lang="en-US" sz="4400" i="1" dirty="0" smtClean="0"/>
              <a:t> Century Model of Change</a:t>
            </a:r>
          </a:p>
          <a:p>
            <a:pPr algn="r"/>
            <a:r>
              <a:rPr lang="en-US" i="1" dirty="0" smtClean="0"/>
              <a:t>A Framework for Education in the 21</a:t>
            </a:r>
            <a:r>
              <a:rPr lang="en-US" i="1" baseline="30000" dirty="0" smtClean="0"/>
              <a:t>st</a:t>
            </a:r>
            <a:r>
              <a:rPr lang="en-US" i="1" dirty="0" smtClean="0"/>
              <a:t> Century</a:t>
            </a:r>
            <a:r>
              <a:rPr lang="en-US" sz="4400" i="1" dirty="0" smtClean="0"/>
              <a:t> </a:t>
            </a:r>
          </a:p>
          <a:p>
            <a:pPr algn="r"/>
            <a:endParaRPr lang="en-US" sz="4400" i="1" dirty="0" smtClean="0"/>
          </a:p>
          <a:p>
            <a:pPr algn="r"/>
            <a:endParaRPr lang="en-US" sz="4400" dirty="0" smtClean="0"/>
          </a:p>
          <a:p>
            <a:pPr algn="r"/>
            <a:endParaRPr lang="en-US" sz="4400" i="1" dirty="0"/>
          </a:p>
        </p:txBody>
      </p:sp>
      <p:pic>
        <p:nvPicPr>
          <p:cNvPr id="4" name="Picture 3" descr="MCPS_LOGO_FINAL copy.jp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000545" y="5596147"/>
            <a:ext cx="724805" cy="883166"/>
          </a:xfrm>
          <a:prstGeom prst="rect">
            <a:avLst/>
          </a:prstGeom>
        </p:spPr>
      </p:pic>
    </p:spTree>
    <p:extLst>
      <p:ext uri="{BB962C8B-B14F-4D97-AF65-F5344CB8AC3E}">
        <p14:creationId xmlns:p14="http://schemas.microsoft.com/office/powerpoint/2010/main" val="1677395147"/>
      </p:ext>
    </p:extLst>
  </p:cSld>
  <p:clrMapOvr>
    <a:masterClrMapping/>
  </p:clrMapOvr>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Increase Student Engagement</a:t>
            </a:r>
            <a:endParaRPr lang="en-US" dirty="0"/>
          </a:p>
        </p:txBody>
      </p:sp>
      <p:sp>
        <p:nvSpPr>
          <p:cNvPr id="3" name="Content Placeholder 2"/>
          <p:cNvSpPr>
            <a:spLocks noGrp="1"/>
          </p:cNvSpPr>
          <p:nvPr>
            <p:ph sz="half" idx="1"/>
          </p:nvPr>
        </p:nvSpPr>
        <p:spPr/>
        <p:txBody>
          <a:bodyPr>
            <a:normAutofit lnSpcReduction="10000"/>
          </a:bodyPr>
          <a:lstStyle/>
          <a:p>
            <a:pPr>
              <a:buNone/>
            </a:pPr>
            <a:r>
              <a:rPr lang="en-US" sz="1600" dirty="0" smtClean="0"/>
              <a:t>In the 21</a:t>
            </a:r>
            <a:r>
              <a:rPr lang="en-US" sz="1600" baseline="30000" dirty="0" smtClean="0"/>
              <a:t>st</a:t>
            </a:r>
            <a:r>
              <a:rPr lang="en-US" sz="1600" dirty="0" smtClean="0"/>
              <a:t> Century, students must feel connected to their learning and be engaged with projects and problems relevant to their world.  Students need to see how their academic work applies to their future careers and experience opportunities to be active citizens and leaders in their communities.</a:t>
            </a:r>
          </a:p>
          <a:p>
            <a:pPr>
              <a:buNone/>
            </a:pPr>
            <a:r>
              <a:rPr lang="en-US" sz="1600" dirty="0" smtClean="0"/>
              <a:t>Change Element Goal:  Educators in every school will connect learning to the real world through authentic and innovative experiences to increase student engagement, motivation, and investment in their learning.</a:t>
            </a:r>
          </a:p>
          <a:p>
            <a:pPr>
              <a:buNone/>
            </a:pPr>
            <a:endParaRPr lang="en-US" sz="1400" dirty="0"/>
          </a:p>
        </p:txBody>
      </p:sp>
      <p:sp>
        <p:nvSpPr>
          <p:cNvPr id="4" name="Content Placeholder 3"/>
          <p:cNvSpPr>
            <a:spLocks noGrp="1"/>
          </p:cNvSpPr>
          <p:nvPr>
            <p:ph sz="half" idx="2"/>
          </p:nvPr>
        </p:nvSpPr>
        <p:spPr/>
        <p:txBody>
          <a:bodyPr>
            <a:noAutofit/>
          </a:bodyPr>
          <a:lstStyle/>
          <a:p>
            <a:pPr>
              <a:buNone/>
            </a:pPr>
            <a:r>
              <a:rPr lang="en-US" sz="1600" dirty="0" smtClean="0"/>
              <a:t>Recommended Actions:</a:t>
            </a:r>
          </a:p>
          <a:p>
            <a:pPr marL="342900" indent="-342900">
              <a:buFont typeface="+mj-lt"/>
              <a:buAutoNum type="arabicPeriod"/>
            </a:pPr>
            <a:r>
              <a:rPr lang="en-US" sz="1600" dirty="0" smtClean="0"/>
              <a:t>Teachers need to understand and value the importance of student engagement and connectedness.</a:t>
            </a:r>
          </a:p>
          <a:p>
            <a:pPr marL="342900" indent="-342900">
              <a:buFont typeface="+mj-lt"/>
              <a:buAutoNum type="arabicPeriod"/>
            </a:pPr>
            <a:r>
              <a:rPr lang="en-US" sz="1600" dirty="0" smtClean="0"/>
              <a:t>Students are surveyed for sense of connectedness and teachers use the results to examine practiced.</a:t>
            </a:r>
          </a:p>
          <a:p>
            <a:pPr marL="342900" indent="-342900">
              <a:buFont typeface="+mj-lt"/>
              <a:buAutoNum type="arabicPeriod"/>
            </a:pPr>
            <a:r>
              <a:rPr lang="en-US" sz="1600" dirty="0" smtClean="0"/>
              <a:t>Engage students through increases in authentic activities.</a:t>
            </a:r>
          </a:p>
          <a:p>
            <a:pPr marL="342900" indent="-342900">
              <a:buFont typeface="+mj-lt"/>
              <a:buAutoNum type="arabicPeriod"/>
            </a:pPr>
            <a:r>
              <a:rPr lang="en-US" sz="1600" dirty="0" smtClean="0"/>
              <a:t>Identify and deploy a hub for collecting, sharing and accessing best practices across the district.</a:t>
            </a:r>
            <a:endParaRPr lang="en-US" sz="1600" dirty="0"/>
          </a:p>
        </p:txBody>
      </p:sp>
      <p:pic>
        <p:nvPicPr>
          <p:cNvPr id="5" name="Picture 4" descr="MCPS_LOGO_FINAL copy.jp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39388" y="5596147"/>
            <a:ext cx="641268" cy="883166"/>
          </a:xfrm>
          <a:prstGeom prst="rect">
            <a:avLst/>
          </a:prstGeom>
        </p:spPr>
      </p:pic>
    </p:spTree>
  </p:cSld>
  <p:clrMapOvr>
    <a:masterClrMapping/>
  </p:clrMapOvr>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Transform Learning Environments</a:t>
            </a:r>
            <a:endParaRPr lang="en-US" dirty="0"/>
          </a:p>
        </p:txBody>
      </p:sp>
      <p:sp>
        <p:nvSpPr>
          <p:cNvPr id="3" name="Content Placeholder 2"/>
          <p:cNvSpPr>
            <a:spLocks noGrp="1"/>
          </p:cNvSpPr>
          <p:nvPr>
            <p:ph sz="half" idx="1"/>
          </p:nvPr>
        </p:nvSpPr>
        <p:spPr/>
        <p:txBody>
          <a:bodyPr>
            <a:noAutofit/>
          </a:bodyPr>
          <a:lstStyle/>
          <a:p>
            <a:pPr>
              <a:buNone/>
            </a:pPr>
            <a:r>
              <a:rPr lang="en-US" sz="1300" dirty="0" smtClean="0"/>
              <a:t>Improving existing learning environments is a significant part of an overall effort to increase student engagement and achievement.  Students need experiences that reflect the worlds of postsecondary education, work, and citizenship in which they will grow and develop through their lifetime.  At present, students are often engaged in short class periods that </a:t>
            </a:r>
            <a:r>
              <a:rPr lang="en-US" sz="1300" dirty="0" err="1" smtClean="0"/>
              <a:t>artifically</a:t>
            </a:r>
            <a:r>
              <a:rPr lang="en-US" sz="1300" dirty="0" smtClean="0"/>
              <a:t> segment related subject areas, do not foster collaboration with peers or outside expertise, and disable students’ access to technology.</a:t>
            </a:r>
          </a:p>
          <a:p>
            <a:pPr>
              <a:buNone/>
            </a:pPr>
            <a:r>
              <a:rPr lang="en-US" sz="1300" dirty="0" smtClean="0"/>
              <a:t>Change Element Goal:  Transform the concept of “school from a physical place bounded by rigid schedules to a dynamic learning environment supported through emerging technologies, flexible planning and scheduling, repurposed facilities, and community collaboration.</a:t>
            </a:r>
            <a:endParaRPr lang="en-US" sz="1300" dirty="0"/>
          </a:p>
        </p:txBody>
      </p:sp>
      <p:sp>
        <p:nvSpPr>
          <p:cNvPr id="4" name="Content Placeholder 3"/>
          <p:cNvSpPr>
            <a:spLocks noGrp="1"/>
          </p:cNvSpPr>
          <p:nvPr>
            <p:ph sz="half" idx="2"/>
          </p:nvPr>
        </p:nvSpPr>
        <p:spPr/>
        <p:txBody>
          <a:bodyPr>
            <a:normAutofit lnSpcReduction="10000"/>
          </a:bodyPr>
          <a:lstStyle/>
          <a:p>
            <a:pPr>
              <a:buNone/>
            </a:pPr>
            <a:r>
              <a:rPr lang="en-US" sz="1400" dirty="0" smtClean="0"/>
              <a:t>Recommended Actions:</a:t>
            </a:r>
          </a:p>
          <a:p>
            <a:pPr marL="342900" indent="-342900">
              <a:buFont typeface="+mj-lt"/>
              <a:buAutoNum type="arabicPeriod"/>
            </a:pPr>
            <a:r>
              <a:rPr lang="en-US" sz="1300" dirty="0" smtClean="0"/>
              <a:t>Create agile learning environments that are readily adaptable to support a wide range of learning styles, groupings, and activities.</a:t>
            </a:r>
          </a:p>
          <a:p>
            <a:pPr marL="342900" indent="-342900">
              <a:buFont typeface="+mj-lt"/>
              <a:buAutoNum type="arabicPeriod"/>
            </a:pPr>
            <a:r>
              <a:rPr lang="en-US" sz="1300" dirty="0" smtClean="0"/>
              <a:t>Develop learning environments that expand beyond the traditional classroom walls and strengthen community connections.</a:t>
            </a:r>
          </a:p>
          <a:p>
            <a:pPr marL="342900" indent="-342900">
              <a:buFont typeface="+mj-lt"/>
              <a:buAutoNum type="arabicPeriod"/>
            </a:pPr>
            <a:r>
              <a:rPr lang="en-US" sz="1300" dirty="0" smtClean="0"/>
              <a:t>Establish commonalities in schedules for all schools to promote greater flexibility for students.</a:t>
            </a:r>
          </a:p>
          <a:p>
            <a:pPr marL="342900" indent="-342900">
              <a:buFont typeface="+mj-lt"/>
              <a:buAutoNum type="arabicPeriod"/>
            </a:pPr>
            <a:r>
              <a:rPr lang="en-US" sz="1300" dirty="0" smtClean="0"/>
              <a:t>Incorporate green and sustainable practices that conserve natural and financial resources in schools’ operations and instructional methods.</a:t>
            </a:r>
            <a:endParaRPr lang="en-US" sz="1300" dirty="0"/>
          </a:p>
        </p:txBody>
      </p:sp>
      <p:pic>
        <p:nvPicPr>
          <p:cNvPr id="5" name="Picture 4" descr="MCPS_LOGO_FINAL copy.jp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000545" y="5747657"/>
            <a:ext cx="724805" cy="731656"/>
          </a:xfrm>
          <a:prstGeom prst="rect">
            <a:avLst/>
          </a:prstGeom>
        </p:spPr>
      </p:pic>
    </p:spTree>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866899" y="451262"/>
            <a:ext cx="7754587" cy="1754326"/>
          </a:xfrm>
          <a:prstGeom prst="rect">
            <a:avLst/>
          </a:prstGeom>
          <a:noFill/>
        </p:spPr>
        <p:txBody>
          <a:bodyPr wrap="square" rtlCol="0">
            <a:spAutoFit/>
          </a:bodyPr>
          <a:lstStyle/>
          <a:p>
            <a:endParaRPr lang="en-US" dirty="0" smtClean="0"/>
          </a:p>
          <a:p>
            <a:endParaRPr lang="en-US" dirty="0" smtClean="0"/>
          </a:p>
          <a:p>
            <a:endParaRPr lang="en-US" dirty="0" smtClean="0"/>
          </a:p>
          <a:p>
            <a:endParaRPr lang="en-US" dirty="0" smtClean="0"/>
          </a:p>
          <a:p>
            <a:endParaRPr lang="en-US" dirty="0" smtClean="0"/>
          </a:p>
          <a:p>
            <a:endParaRPr lang="en-US" dirty="0" smtClean="0"/>
          </a:p>
        </p:txBody>
      </p:sp>
      <p:sp>
        <p:nvSpPr>
          <p:cNvPr id="4" name="TextBox 3"/>
          <p:cNvSpPr txBox="1"/>
          <p:nvPr/>
        </p:nvSpPr>
        <p:spPr>
          <a:xfrm>
            <a:off x="866899" y="748144"/>
            <a:ext cx="7600207" cy="5724644"/>
          </a:xfrm>
          <a:prstGeom prst="rect">
            <a:avLst/>
          </a:prstGeom>
          <a:noFill/>
        </p:spPr>
        <p:txBody>
          <a:bodyPr wrap="square" rtlCol="0">
            <a:spAutoFit/>
          </a:bodyPr>
          <a:lstStyle/>
          <a:p>
            <a:r>
              <a:rPr lang="en-US" b="1" dirty="0" smtClean="0"/>
              <a:t>Table of Conte</a:t>
            </a:r>
            <a:r>
              <a:rPr lang="en-US" dirty="0" smtClean="0"/>
              <a:t>nts</a:t>
            </a:r>
          </a:p>
          <a:p>
            <a:endParaRPr lang="en-US" sz="1200" dirty="0" smtClean="0"/>
          </a:p>
          <a:p>
            <a:r>
              <a:rPr lang="en-US" sz="1200" b="1" dirty="0" smtClean="0"/>
              <a:t>Letter from Superintendent and Board Chair</a:t>
            </a:r>
          </a:p>
          <a:p>
            <a:endParaRPr lang="en-US" sz="1200" b="1" dirty="0" smtClean="0"/>
          </a:p>
          <a:p>
            <a:r>
              <a:rPr lang="en-US" sz="1200" b="1" dirty="0" smtClean="0"/>
              <a:t>Missoula County Public Schools Board of Trustees</a:t>
            </a:r>
          </a:p>
          <a:p>
            <a:endParaRPr lang="en-US" sz="1200" b="1" dirty="0" smtClean="0"/>
          </a:p>
          <a:p>
            <a:r>
              <a:rPr lang="en-US" sz="1200" b="1" dirty="0" smtClean="0"/>
              <a:t>Beliefs, Mission, Vision, Collective Commitments</a:t>
            </a:r>
          </a:p>
          <a:p>
            <a:endParaRPr lang="en-US" sz="1200" b="1" dirty="0" smtClean="0"/>
          </a:p>
          <a:p>
            <a:r>
              <a:rPr lang="en-US" sz="1200" b="1" dirty="0" smtClean="0"/>
              <a:t>District Goals</a:t>
            </a:r>
          </a:p>
          <a:p>
            <a:endParaRPr lang="en-US" sz="1200" b="1" dirty="0" smtClean="0"/>
          </a:p>
          <a:p>
            <a:r>
              <a:rPr lang="en-US" sz="1200" b="1" dirty="0" smtClean="0"/>
              <a:t>Theory of Practice, Hedgehog Concept</a:t>
            </a:r>
          </a:p>
          <a:p>
            <a:endParaRPr lang="en-US" sz="1200" b="1" dirty="0" smtClean="0"/>
          </a:p>
          <a:p>
            <a:r>
              <a:rPr lang="en-US" sz="1200" b="1" dirty="0" smtClean="0"/>
              <a:t>21</a:t>
            </a:r>
            <a:r>
              <a:rPr lang="en-US" sz="1200" b="1" baseline="30000" dirty="0" smtClean="0"/>
              <a:t>st</a:t>
            </a:r>
            <a:r>
              <a:rPr lang="en-US" sz="1200" b="1" dirty="0" smtClean="0"/>
              <a:t> Century Model of Education</a:t>
            </a:r>
          </a:p>
          <a:p>
            <a:pPr lvl="1"/>
            <a:endParaRPr lang="en-US" sz="1200" b="1" dirty="0" smtClean="0"/>
          </a:p>
          <a:p>
            <a:pPr lvl="1">
              <a:buFont typeface="Wingdings" pitchFamily="2" charset="2"/>
              <a:buChar char="ü"/>
            </a:pPr>
            <a:r>
              <a:rPr lang="en-US" sz="1200" b="1" dirty="0" smtClean="0"/>
              <a:t>Elements of 21</a:t>
            </a:r>
            <a:r>
              <a:rPr lang="en-US" sz="1200" b="1" baseline="30000" dirty="0" smtClean="0"/>
              <a:t>st</a:t>
            </a:r>
            <a:r>
              <a:rPr lang="en-US" sz="1200" b="1" dirty="0" smtClean="0"/>
              <a:t> Century Model of Education</a:t>
            </a:r>
          </a:p>
          <a:p>
            <a:pPr lvl="1">
              <a:buFont typeface="Wingdings" pitchFamily="2" charset="2"/>
              <a:buChar char="ü"/>
            </a:pPr>
            <a:r>
              <a:rPr lang="en-US" sz="1200" b="1" dirty="0" smtClean="0"/>
              <a:t>Student Outcomes in the 21</a:t>
            </a:r>
            <a:r>
              <a:rPr lang="en-US" sz="1200" b="1" baseline="30000" dirty="0" smtClean="0"/>
              <a:t>st</a:t>
            </a:r>
            <a:r>
              <a:rPr lang="en-US" sz="1200" b="1" dirty="0" smtClean="0"/>
              <a:t> Century Model of Education</a:t>
            </a:r>
          </a:p>
          <a:p>
            <a:pPr lvl="1">
              <a:buFont typeface="Wingdings" pitchFamily="2" charset="2"/>
              <a:buChar char="ü"/>
            </a:pPr>
            <a:r>
              <a:rPr lang="en-US" sz="1200" b="1" dirty="0" smtClean="0"/>
              <a:t>Expectations for Student Learning and Instructor Facilitation</a:t>
            </a:r>
          </a:p>
          <a:p>
            <a:pPr lvl="1"/>
            <a:endParaRPr lang="en-US" sz="1200" b="1" dirty="0" smtClean="0"/>
          </a:p>
          <a:p>
            <a:r>
              <a:rPr lang="en-US" sz="1200" b="1" dirty="0" smtClean="0"/>
              <a:t>Major Initiatives Implementation Plan:  2013-2018</a:t>
            </a:r>
          </a:p>
          <a:p>
            <a:endParaRPr lang="en-US" sz="1200" b="1" dirty="0" smtClean="0"/>
          </a:p>
          <a:p>
            <a:r>
              <a:rPr lang="en-US" sz="1200" b="1" dirty="0" smtClean="0"/>
              <a:t>Graduation Matters Missoula Strategic Plan: 2011-2014</a:t>
            </a:r>
          </a:p>
          <a:p>
            <a:endParaRPr lang="en-US" sz="1200" b="1" dirty="0" smtClean="0"/>
          </a:p>
          <a:p>
            <a:r>
              <a:rPr lang="en-US" sz="1200" b="1" dirty="0" smtClean="0"/>
              <a:t>Facilities Strategic Plan: 2013</a:t>
            </a:r>
          </a:p>
          <a:p>
            <a:endParaRPr lang="en-US" sz="1200" b="1" dirty="0" smtClean="0"/>
          </a:p>
          <a:p>
            <a:r>
              <a:rPr lang="en-US" sz="1200" b="1" dirty="0" smtClean="0"/>
              <a:t>Technology Plan</a:t>
            </a:r>
          </a:p>
          <a:p>
            <a:endParaRPr lang="en-US" sz="1200" b="1" dirty="0" smtClean="0"/>
          </a:p>
          <a:p>
            <a:r>
              <a:rPr lang="en-US" sz="1200" b="1" dirty="0" smtClean="0"/>
              <a:t>Communication Plan</a:t>
            </a:r>
          </a:p>
          <a:p>
            <a:endParaRPr lang="en-US" sz="1200" b="1" dirty="0" smtClean="0"/>
          </a:p>
          <a:p>
            <a:r>
              <a:rPr lang="en-US" sz="1200" b="1" dirty="0" smtClean="0"/>
              <a:t>Safety and Security Plans</a:t>
            </a:r>
          </a:p>
        </p:txBody>
      </p:sp>
    </p:spTree>
  </p:cSld>
  <p:clrMapOvr>
    <a:masterClrMapping/>
  </p:clrMapOvr>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Support Early Innovators</a:t>
            </a:r>
            <a:endParaRPr lang="en-US" dirty="0"/>
          </a:p>
        </p:txBody>
      </p:sp>
      <p:sp>
        <p:nvSpPr>
          <p:cNvPr id="3" name="Content Placeholder 2"/>
          <p:cNvSpPr>
            <a:spLocks noGrp="1"/>
          </p:cNvSpPr>
          <p:nvPr>
            <p:ph sz="half" idx="1"/>
          </p:nvPr>
        </p:nvSpPr>
        <p:spPr/>
        <p:txBody>
          <a:bodyPr>
            <a:normAutofit/>
          </a:bodyPr>
          <a:lstStyle/>
          <a:p>
            <a:pPr>
              <a:buNone/>
            </a:pPr>
            <a:r>
              <a:rPr lang="en-US" sz="1200" dirty="0" smtClean="0"/>
              <a:t>Innovation begins with state of the art practices.  It requires an instructional design perspective that moves the focus in the classroom from traditional “content” to high expectations for all students in areas that are most interesting and relevant to the world in which they live.  Early innovators take creative risks in an effort to explore practices beyond the familiar.  They recognize the value of experimenting, learning from successes and failures, and collaborating with others.  Early innovators of the 21</a:t>
            </a:r>
            <a:r>
              <a:rPr lang="en-US" sz="1200" baseline="30000" dirty="0" smtClean="0"/>
              <a:t>st</a:t>
            </a:r>
            <a:r>
              <a:rPr lang="en-US" sz="1200" dirty="0" smtClean="0"/>
              <a:t> century model are catalysts for creativity, experimentation, and collaboration.</a:t>
            </a:r>
          </a:p>
          <a:p>
            <a:pPr>
              <a:buNone/>
            </a:pPr>
            <a:r>
              <a:rPr lang="en-US" sz="1200" dirty="0" smtClean="0"/>
              <a:t>Change Element Goal:  Provide opportunities and support for early innovators to identify, develop, and demonstrate 21</a:t>
            </a:r>
            <a:r>
              <a:rPr lang="en-US" sz="1200" baseline="30000" dirty="0" smtClean="0"/>
              <a:t>st</a:t>
            </a:r>
            <a:r>
              <a:rPr lang="en-US" sz="1200" dirty="0" smtClean="0"/>
              <a:t> century practices that emphasize authentic learning experiences and increase student engagement.</a:t>
            </a:r>
            <a:endParaRPr lang="en-US" sz="1200" dirty="0"/>
          </a:p>
        </p:txBody>
      </p:sp>
      <p:sp>
        <p:nvSpPr>
          <p:cNvPr id="4" name="Content Placeholder 3"/>
          <p:cNvSpPr>
            <a:spLocks noGrp="1"/>
          </p:cNvSpPr>
          <p:nvPr>
            <p:ph sz="half" idx="2"/>
          </p:nvPr>
        </p:nvSpPr>
        <p:spPr/>
        <p:txBody>
          <a:bodyPr>
            <a:normAutofit/>
          </a:bodyPr>
          <a:lstStyle/>
          <a:p>
            <a:pPr>
              <a:buNone/>
            </a:pPr>
            <a:r>
              <a:rPr lang="en-US" sz="1400" dirty="0" smtClean="0"/>
              <a:t>Recommended Actions:</a:t>
            </a:r>
          </a:p>
          <a:p>
            <a:pPr marL="342900" indent="-342900">
              <a:buFont typeface="+mj-lt"/>
              <a:buAutoNum type="arabicPeriod"/>
            </a:pPr>
            <a:r>
              <a:rPr lang="en-US" sz="1400" dirty="0" smtClean="0"/>
              <a:t>Identify and support innovation sites and projects.</a:t>
            </a:r>
          </a:p>
          <a:p>
            <a:pPr marL="342900" indent="-342900">
              <a:buFont typeface="+mj-lt"/>
              <a:buAutoNum type="arabicPeriod"/>
            </a:pPr>
            <a:r>
              <a:rPr lang="en-US" sz="1400" dirty="0" smtClean="0"/>
              <a:t>Increase access to technologies for instructional purposes.</a:t>
            </a:r>
          </a:p>
          <a:p>
            <a:pPr marL="342900" indent="-342900">
              <a:buFont typeface="+mj-lt"/>
              <a:buAutoNum type="arabicPeriod"/>
            </a:pPr>
            <a:r>
              <a:rPr lang="en-US" sz="1400" dirty="0" smtClean="0"/>
              <a:t>Create the MCPS 21</a:t>
            </a:r>
            <a:r>
              <a:rPr lang="en-US" sz="1400" baseline="30000" dirty="0" smtClean="0"/>
              <a:t>st</a:t>
            </a:r>
            <a:r>
              <a:rPr lang="en-US" sz="1400" dirty="0" smtClean="0"/>
              <a:t> Century Innovator Conference.</a:t>
            </a:r>
            <a:endParaRPr lang="en-US" sz="1400" dirty="0"/>
          </a:p>
        </p:txBody>
      </p:sp>
      <p:pic>
        <p:nvPicPr>
          <p:cNvPr id="5" name="Picture 4" descr="MCPS_LOGO_FINAL copy.jp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000545" y="5596147"/>
            <a:ext cx="724805" cy="883166"/>
          </a:xfrm>
          <a:prstGeom prst="rect">
            <a:avLst/>
          </a:prstGeom>
        </p:spPr>
      </p:pic>
    </p:spTree>
  </p:cSld>
  <p:clrMapOvr>
    <a:masterClrMapping/>
  </p:clrMapOvr>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Personalize Professional Growth</a:t>
            </a:r>
            <a:endParaRPr lang="en-US" dirty="0"/>
          </a:p>
        </p:txBody>
      </p:sp>
      <p:sp>
        <p:nvSpPr>
          <p:cNvPr id="3" name="Content Placeholder 2"/>
          <p:cNvSpPr>
            <a:spLocks noGrp="1"/>
          </p:cNvSpPr>
          <p:nvPr>
            <p:ph sz="half" idx="1"/>
          </p:nvPr>
        </p:nvSpPr>
        <p:spPr/>
        <p:txBody>
          <a:bodyPr>
            <a:noAutofit/>
          </a:bodyPr>
          <a:lstStyle/>
          <a:p>
            <a:pPr>
              <a:buNone/>
            </a:pPr>
            <a:r>
              <a:rPr lang="en-US" sz="1300" dirty="0" smtClean="0"/>
              <a:t>Professional learning is both an individualized and social process of identifying meaning, shaping understandings, transforming practices, and sharing inspiration.  Professional learning also helps craft a culture of tinkering, sharing, hacking, remixing, and collaborating that drives craftsmanship and ingenuity as a model for students and peers.</a:t>
            </a:r>
          </a:p>
          <a:p>
            <a:pPr>
              <a:buNone/>
            </a:pPr>
            <a:r>
              <a:rPr lang="en-US" sz="1300" dirty="0" smtClean="0"/>
              <a:t>Change Element Goal:  MCPS will foster and model a culture of dynamic learning and continuous growth that embraces change with an emphasis on teaching practices that support authentic learning experiences and assessments.  The District will support professional learning that provides teachers flexibility to build professional goals related to their areas of interest and needs, in alignment with MCPS goals and initiatives.</a:t>
            </a:r>
          </a:p>
        </p:txBody>
      </p:sp>
      <p:sp>
        <p:nvSpPr>
          <p:cNvPr id="4" name="Content Placeholder 3"/>
          <p:cNvSpPr>
            <a:spLocks noGrp="1"/>
          </p:cNvSpPr>
          <p:nvPr>
            <p:ph sz="half" idx="2"/>
          </p:nvPr>
        </p:nvSpPr>
        <p:spPr/>
        <p:txBody>
          <a:bodyPr>
            <a:normAutofit/>
          </a:bodyPr>
          <a:lstStyle/>
          <a:p>
            <a:pPr>
              <a:buNone/>
            </a:pPr>
            <a:r>
              <a:rPr lang="en-US" sz="1400" dirty="0" smtClean="0"/>
              <a:t>Recommended Actions:</a:t>
            </a:r>
          </a:p>
          <a:p>
            <a:pPr marL="342900" indent="-342900">
              <a:buFont typeface="+mj-lt"/>
              <a:buAutoNum type="arabicPeriod"/>
            </a:pPr>
            <a:r>
              <a:rPr lang="en-US" sz="1400" dirty="0" smtClean="0"/>
              <a:t>Staff will take responsibility for and develop personalized professional growth plans that incorporate 21</a:t>
            </a:r>
            <a:r>
              <a:rPr lang="en-US" sz="1400" baseline="30000" dirty="0" smtClean="0"/>
              <a:t>st</a:t>
            </a:r>
            <a:r>
              <a:rPr lang="en-US" sz="1400" dirty="0" smtClean="0"/>
              <a:t> century instructional strategies.</a:t>
            </a:r>
          </a:p>
          <a:p>
            <a:pPr marL="342900" indent="-342900">
              <a:buFont typeface="+mj-lt"/>
              <a:buAutoNum type="arabicPeriod"/>
            </a:pPr>
            <a:r>
              <a:rPr lang="en-US" sz="1400" dirty="0" smtClean="0"/>
              <a:t>The District and MEA will collaborate to develop criteria and a rubric for the six educator standards that can be used for reflection and self-assessment, as well as a basis for refining professional goals.</a:t>
            </a:r>
          </a:p>
          <a:p>
            <a:pPr marL="342900" indent="-342900">
              <a:buFont typeface="+mj-lt"/>
              <a:buAutoNum type="arabicPeriod"/>
            </a:pPr>
            <a:r>
              <a:rPr lang="en-US" sz="1400" dirty="0" smtClean="0"/>
              <a:t>Develop learning opportunities that meet individual needs, identified through professional growth goals, and that also support District initiatives.</a:t>
            </a:r>
            <a:endParaRPr lang="en-US" sz="1400" dirty="0"/>
          </a:p>
        </p:txBody>
      </p:sp>
      <p:pic>
        <p:nvPicPr>
          <p:cNvPr id="5" name="Picture 4" descr="MCPS_LOGO_FINAL copy.jp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000545" y="5866410"/>
            <a:ext cx="724805" cy="771896"/>
          </a:xfrm>
          <a:prstGeom prst="rect">
            <a:avLst/>
          </a:prstGeom>
        </p:spPr>
      </p:pic>
    </p:spTree>
  </p:cSld>
  <p:clrMapOvr>
    <a:masterClrMapping/>
  </p:clrMapOvr>
  <p:timing>
    <p:tnLst>
      <p:par>
        <p:cTn xmlns:p14="http://schemas.microsoft.com/office/powerpoint/2010/mai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Enhance Communications</a:t>
            </a:r>
            <a:endParaRPr lang="en-US" dirty="0"/>
          </a:p>
        </p:txBody>
      </p:sp>
      <p:sp>
        <p:nvSpPr>
          <p:cNvPr id="3" name="Content Placeholder 2"/>
          <p:cNvSpPr>
            <a:spLocks noGrp="1"/>
          </p:cNvSpPr>
          <p:nvPr>
            <p:ph sz="half" idx="1"/>
          </p:nvPr>
        </p:nvSpPr>
        <p:spPr/>
        <p:txBody>
          <a:bodyPr>
            <a:normAutofit lnSpcReduction="10000"/>
          </a:bodyPr>
          <a:lstStyle/>
          <a:p>
            <a:pPr>
              <a:buNone/>
            </a:pPr>
            <a:r>
              <a:rPr lang="en-US" sz="1400" dirty="0" smtClean="0"/>
              <a:t>The world we live in compels us to be better communicators.  In order to succeed and thrive we must be more collaborative in our overall representation of our work as individuals, schools, and the district.</a:t>
            </a:r>
          </a:p>
          <a:p>
            <a:pPr>
              <a:buNone/>
            </a:pPr>
            <a:r>
              <a:rPr lang="en-US" sz="1400" dirty="0" smtClean="0"/>
              <a:t>Change Element Goal:  MCPS will develop, launch and evaluate communication tools that foster transparent conversation in support of our learners, educators, parents, and community members.</a:t>
            </a:r>
            <a:endParaRPr lang="en-US" sz="1400" dirty="0"/>
          </a:p>
        </p:txBody>
      </p:sp>
      <p:sp>
        <p:nvSpPr>
          <p:cNvPr id="4" name="Content Placeholder 3"/>
          <p:cNvSpPr>
            <a:spLocks noGrp="1"/>
          </p:cNvSpPr>
          <p:nvPr>
            <p:ph sz="half" idx="2"/>
          </p:nvPr>
        </p:nvSpPr>
        <p:spPr/>
        <p:txBody>
          <a:bodyPr>
            <a:normAutofit lnSpcReduction="10000"/>
          </a:bodyPr>
          <a:lstStyle/>
          <a:p>
            <a:pPr>
              <a:buNone/>
            </a:pPr>
            <a:r>
              <a:rPr lang="en-US" sz="1400" dirty="0" smtClean="0"/>
              <a:t>Recommended Actions:</a:t>
            </a:r>
          </a:p>
          <a:p>
            <a:pPr marL="342900" indent="-342900">
              <a:buFont typeface="+mj-lt"/>
              <a:buAutoNum type="arabicPeriod"/>
            </a:pPr>
            <a:r>
              <a:rPr lang="en-US" sz="1400" dirty="0" smtClean="0"/>
              <a:t>Review existing communication strategies to ensure they are engaging, meaningful, and support the goals of the 21</a:t>
            </a:r>
            <a:r>
              <a:rPr lang="en-US" sz="1400" baseline="30000" dirty="0" smtClean="0"/>
              <a:t>st</a:t>
            </a:r>
            <a:r>
              <a:rPr lang="en-US" sz="1400" dirty="0" smtClean="0"/>
              <a:t> century model.</a:t>
            </a:r>
          </a:p>
          <a:p>
            <a:pPr marL="342900" indent="-342900">
              <a:buFont typeface="+mj-lt"/>
              <a:buAutoNum type="arabicPeriod"/>
            </a:pPr>
            <a:r>
              <a:rPr lang="en-US" sz="1400" dirty="0" smtClean="0"/>
              <a:t>Develop district and building communication plans that identify both traditional and non-traditional (more innovative) strategies for communications, such as social media.</a:t>
            </a:r>
          </a:p>
          <a:p>
            <a:pPr marL="342900" indent="-342900">
              <a:buFont typeface="+mj-lt"/>
              <a:buAutoNum type="arabicPeriod"/>
            </a:pPr>
            <a:r>
              <a:rPr lang="en-US" sz="1400" dirty="0" smtClean="0"/>
              <a:t>Develop the infrastructure necessary to support the use of innovative communication tools.</a:t>
            </a:r>
          </a:p>
          <a:p>
            <a:pPr marL="342900" indent="-342900">
              <a:buFont typeface="+mj-lt"/>
              <a:buAutoNum type="arabicPeriod"/>
            </a:pPr>
            <a:r>
              <a:rPr lang="en-US" sz="1400" dirty="0" smtClean="0"/>
              <a:t>Engage with community-based organizations to ensure that messaging related to shared initiatives is aligned.</a:t>
            </a:r>
            <a:endParaRPr lang="en-US" sz="1400" dirty="0"/>
          </a:p>
        </p:txBody>
      </p:sp>
      <p:pic>
        <p:nvPicPr>
          <p:cNvPr id="5" name="Picture 4" descr="MCPS_LOGO_FINAL copy.jp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56261" y="5596147"/>
            <a:ext cx="795645" cy="883166"/>
          </a:xfrm>
          <a:prstGeom prst="rect">
            <a:avLst/>
          </a:prstGeom>
        </p:spPr>
      </p:pic>
    </p:spTree>
  </p:cSld>
  <p:clrMapOvr>
    <a:masterClrMapping/>
  </p:clrMapOvr>
  <p:timing>
    <p:tnLst>
      <p:par>
        <p:cTn xmlns:p14="http://schemas.microsoft.com/office/powerpoint/2010/mai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Collaborate to Make Decisions</a:t>
            </a:r>
            <a:endParaRPr lang="en-US" dirty="0"/>
          </a:p>
        </p:txBody>
      </p:sp>
      <p:sp>
        <p:nvSpPr>
          <p:cNvPr id="3" name="Content Placeholder 2"/>
          <p:cNvSpPr>
            <a:spLocks noGrp="1"/>
          </p:cNvSpPr>
          <p:nvPr>
            <p:ph sz="half" idx="1"/>
          </p:nvPr>
        </p:nvSpPr>
        <p:spPr/>
        <p:txBody>
          <a:bodyPr>
            <a:normAutofit fontScale="92500" lnSpcReduction="10000"/>
          </a:bodyPr>
          <a:lstStyle/>
          <a:p>
            <a:pPr>
              <a:buNone/>
            </a:pPr>
            <a:r>
              <a:rPr lang="en-US" sz="1400" dirty="0" smtClean="0"/>
              <a:t>Collaboration within the learning community yields more creative and supported approaches to “innovating” throughout the education system.  When assisting and supporting one another, members of the learning community are able to identify solutions for complex problems.  Moreover, collaboration provides opportunities to enable all staff to become leaders.</a:t>
            </a:r>
          </a:p>
          <a:p>
            <a:pPr>
              <a:buNone/>
            </a:pPr>
            <a:r>
              <a:rPr lang="en-US" sz="1400" dirty="0" smtClean="0"/>
              <a:t>Change Element Goal:  All levels of the organization and community stakeholders are empowered to engage in  a collaborative, timely, and efficient approach to decision making that fosters flexibility, transparency, and innovation.</a:t>
            </a:r>
            <a:endParaRPr lang="en-US" sz="1400" dirty="0"/>
          </a:p>
        </p:txBody>
      </p:sp>
      <p:sp>
        <p:nvSpPr>
          <p:cNvPr id="4" name="Content Placeholder 3"/>
          <p:cNvSpPr>
            <a:spLocks noGrp="1"/>
          </p:cNvSpPr>
          <p:nvPr>
            <p:ph sz="half" idx="2"/>
          </p:nvPr>
        </p:nvSpPr>
        <p:spPr/>
        <p:txBody>
          <a:bodyPr>
            <a:normAutofit fontScale="92500" lnSpcReduction="10000"/>
          </a:bodyPr>
          <a:lstStyle/>
          <a:p>
            <a:pPr>
              <a:buNone/>
            </a:pPr>
            <a:r>
              <a:rPr lang="en-US" sz="1400" dirty="0" smtClean="0"/>
              <a:t>Recommended Actions:</a:t>
            </a:r>
          </a:p>
          <a:p>
            <a:pPr marL="342900" indent="-342900">
              <a:buFont typeface="+mj-lt"/>
              <a:buAutoNum type="arabicPeriod"/>
            </a:pPr>
            <a:r>
              <a:rPr lang="en-US" sz="1400" dirty="0" smtClean="0"/>
              <a:t>Identify structures to support change, 21</a:t>
            </a:r>
            <a:r>
              <a:rPr lang="en-US" sz="1400" baseline="30000" dirty="0" smtClean="0"/>
              <a:t>st</a:t>
            </a:r>
            <a:r>
              <a:rPr lang="en-US" sz="1400" dirty="0" smtClean="0"/>
              <a:t> century model change elements, and next right steps for each school.</a:t>
            </a:r>
          </a:p>
          <a:p>
            <a:pPr marL="342900" indent="-342900">
              <a:buFont typeface="+mj-lt"/>
              <a:buAutoNum type="arabicPeriod"/>
            </a:pPr>
            <a:r>
              <a:rPr lang="en-US" sz="1400" dirty="0" smtClean="0"/>
              <a:t>Adopt and adapt collaboration models that enhance individual and group decision-making.</a:t>
            </a:r>
          </a:p>
          <a:p>
            <a:pPr marL="342900" indent="-342900">
              <a:buFont typeface="+mj-lt"/>
              <a:buAutoNum type="arabicPeriod"/>
            </a:pPr>
            <a:r>
              <a:rPr lang="en-US" sz="1400" dirty="0" smtClean="0"/>
              <a:t>Develop and refine organizational processes and procedures, including creative ways to say “yes,” by realigning non-instructional systems to be more inclusive, innovative and supportive of the district goals and the 21</a:t>
            </a:r>
            <a:r>
              <a:rPr lang="en-US" sz="1400" baseline="30000" dirty="0" smtClean="0"/>
              <a:t>st</a:t>
            </a:r>
            <a:r>
              <a:rPr lang="en-US" sz="1400" dirty="0" smtClean="0"/>
              <a:t> century model.</a:t>
            </a:r>
          </a:p>
          <a:p>
            <a:pPr marL="342900" indent="-342900">
              <a:buFont typeface="+mj-lt"/>
              <a:buAutoNum type="arabicPeriod"/>
            </a:pPr>
            <a:r>
              <a:rPr lang="en-US" sz="1400" dirty="0" smtClean="0"/>
              <a:t>Build mechanisms for community partners to work with individuals, schools and/or the district.</a:t>
            </a:r>
          </a:p>
          <a:p>
            <a:pPr marL="342900" indent="-342900">
              <a:buFont typeface="+mj-lt"/>
              <a:buAutoNum type="arabicPeriod"/>
            </a:pPr>
            <a:endParaRPr lang="en-US" sz="1400" dirty="0"/>
          </a:p>
        </p:txBody>
      </p:sp>
      <p:pic>
        <p:nvPicPr>
          <p:cNvPr id="5" name="Picture 4" descr="MCPS_LOGO_FINAL copy.jp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44385" y="5596147"/>
            <a:ext cx="855023" cy="883166"/>
          </a:xfrm>
          <a:prstGeom prst="rect">
            <a:avLst/>
          </a:prstGeom>
        </p:spPr>
      </p:pic>
    </p:spTree>
  </p:cSld>
  <p:clrMapOvr>
    <a:masterClrMapping/>
  </p:clrMapOvr>
  <p:timing>
    <p:tnLst>
      <p:par>
        <p:cTn xmlns:p14="http://schemas.microsoft.com/office/powerpoint/2010/mai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Student Outcomes</a:t>
            </a:r>
            <a:endParaRPr lang="en-US" dirty="0"/>
          </a:p>
        </p:txBody>
      </p:sp>
      <p:sp>
        <p:nvSpPr>
          <p:cNvPr id="3" name="Content Placeholder 2"/>
          <p:cNvSpPr>
            <a:spLocks noGrp="1"/>
          </p:cNvSpPr>
          <p:nvPr>
            <p:ph sz="half" idx="1"/>
          </p:nvPr>
        </p:nvSpPr>
        <p:spPr/>
        <p:txBody>
          <a:bodyPr>
            <a:normAutofit/>
          </a:bodyPr>
          <a:lstStyle/>
          <a:p>
            <a:pPr>
              <a:buNone/>
            </a:pPr>
            <a:r>
              <a:rPr lang="en-US" sz="1200" b="1" u="sng" dirty="0" smtClean="0"/>
              <a:t>Lifelong Learning Skills </a:t>
            </a:r>
            <a:r>
              <a:rPr lang="en-US" sz="1200" dirty="0" smtClean="0"/>
              <a:t>are delineated as the ability to ask questions, think creatively and critically and communicate effectively in an effort to develop new solutions, while working both collaboratively and independently.  In order to be successful in demonstrating lifelong learning skills, students are called upon to continually take initiative and to pursue a course o9f frequent self-assessment and improvement.</a:t>
            </a:r>
          </a:p>
          <a:p>
            <a:pPr>
              <a:buNone/>
            </a:pPr>
            <a:r>
              <a:rPr lang="en-US" sz="1200" u="sng" dirty="0" smtClean="0"/>
              <a:t>Conceptual Knowledge </a:t>
            </a:r>
            <a:r>
              <a:rPr lang="en-US" sz="1200" dirty="0" smtClean="0"/>
              <a:t>refers to the basic content knowledge and processes that provide students with a foundation to engage with other content areas, make connections between disparate subjects, and respond to new situations with the appropriate mix of inquiry, creativity, and knowledge.  Technology, inquiry, and projects should facilitate the development of this knowledge base.</a:t>
            </a:r>
            <a:endParaRPr lang="en-US" sz="1200" dirty="0"/>
          </a:p>
        </p:txBody>
      </p:sp>
      <p:sp>
        <p:nvSpPr>
          <p:cNvPr id="4" name="Content Placeholder 3"/>
          <p:cNvSpPr>
            <a:spLocks noGrp="1"/>
          </p:cNvSpPr>
          <p:nvPr>
            <p:ph sz="half" idx="2"/>
          </p:nvPr>
        </p:nvSpPr>
        <p:spPr/>
        <p:txBody>
          <a:bodyPr>
            <a:normAutofit/>
          </a:bodyPr>
          <a:lstStyle/>
          <a:p>
            <a:pPr>
              <a:buNone/>
            </a:pPr>
            <a:r>
              <a:rPr lang="en-US" sz="1200" u="sng" dirty="0" smtClean="0"/>
              <a:t>Community and Citizenship </a:t>
            </a:r>
            <a:r>
              <a:rPr lang="en-US" sz="1200" dirty="0" smtClean="0"/>
              <a:t>outline experiences that facilitate the development of a participatory population, including community service learning projects, research and discussion related to issues that are multifaceted in nature, and opportunities to both give and receive constructive feedback.  Also outlined are the characteristics that constitute an active citizenry, including understanding of global issues, recognizing diverse values, and identifying the ethical issues inherent in decision.</a:t>
            </a:r>
          </a:p>
          <a:p>
            <a:pPr>
              <a:buNone/>
            </a:pPr>
            <a:r>
              <a:rPr lang="en-US" sz="1200" u="sng" dirty="0" smtClean="0"/>
              <a:t>Career Development </a:t>
            </a:r>
            <a:r>
              <a:rPr lang="en-US" sz="1200" dirty="0" smtClean="0"/>
              <a:t>conveys the skills that are required in the world of work and those experiences that enable students to both develop and showcase these competencies.  These experiences include internships, professionally mentored projects, and assessments.</a:t>
            </a:r>
            <a:endParaRPr lang="en-US" sz="1200" dirty="0"/>
          </a:p>
        </p:txBody>
      </p:sp>
      <p:pic>
        <p:nvPicPr>
          <p:cNvPr id="5" name="Picture 4" descr="MCPS_LOGO_FINAL copy.jp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000545" y="5596147"/>
            <a:ext cx="724805" cy="883166"/>
          </a:xfrm>
          <a:prstGeom prst="rect">
            <a:avLst/>
          </a:prstGeom>
        </p:spPr>
      </p:pic>
    </p:spTree>
  </p:cSld>
  <p:clrMapOvr>
    <a:masterClrMapping/>
  </p:clrMapOvr>
  <p:timing>
    <p:tnLst>
      <p:par>
        <p:cTn xmlns:p14="http://schemas.microsoft.com/office/powerpoint/2010/mai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smtClean="0"/>
              <a:t>Expectations for Student Learning </a:t>
            </a:r>
            <a:br>
              <a:rPr lang="en-US" sz="3200" dirty="0" smtClean="0"/>
            </a:br>
            <a:r>
              <a:rPr lang="en-US" sz="3200" dirty="0" smtClean="0"/>
              <a:t>and Instructor Facilitation: 4Cs</a:t>
            </a:r>
            <a:endParaRPr lang="en-US" sz="3200" dirty="0"/>
          </a:p>
        </p:txBody>
      </p:sp>
      <p:sp>
        <p:nvSpPr>
          <p:cNvPr id="3" name="Content Placeholder 2"/>
          <p:cNvSpPr>
            <a:spLocks noGrp="1"/>
          </p:cNvSpPr>
          <p:nvPr>
            <p:ph sz="half" idx="1"/>
          </p:nvPr>
        </p:nvSpPr>
        <p:spPr>
          <a:xfrm>
            <a:off x="779462" y="1425388"/>
            <a:ext cx="3657600" cy="4622987"/>
          </a:xfrm>
        </p:spPr>
        <p:txBody>
          <a:bodyPr>
            <a:noAutofit/>
          </a:bodyPr>
          <a:lstStyle/>
          <a:p>
            <a:pPr>
              <a:buNone/>
            </a:pPr>
            <a:r>
              <a:rPr lang="en-US" sz="1200" u="sng" dirty="0" smtClean="0"/>
              <a:t>Creativity and Innovation</a:t>
            </a:r>
            <a:r>
              <a:rPr lang="en-US" sz="1200" dirty="0" smtClean="0"/>
              <a:t> reference student’ need to think divergently, make connections, engage in risk-taking (to support the completion of tasks that have not been clearly delineated), and learn from mistakes in a productive manner.  Teachers are called on to create the conditions that facilitate creative and innovate behavior, which include entrusting students with their learning to a greater extent, asking open-ended questions to foster discussion, and measuring learning through authentic assessments.</a:t>
            </a:r>
          </a:p>
          <a:p>
            <a:pPr>
              <a:buNone/>
            </a:pPr>
            <a:r>
              <a:rPr lang="en-US" sz="1200" u="sng" dirty="0" smtClean="0"/>
              <a:t>Critical Thinking and Problem Solving</a:t>
            </a:r>
            <a:r>
              <a:rPr lang="en-US" sz="1200" dirty="0" smtClean="0"/>
              <a:t> include the ability to ask questions, examine multiple perspectives and sources, and apply current skill sets in the development of strategies that are formulated to overcome challenges.  Teachers support the development of these competencies by exposing students to different viewpoints, providing them with the opportunities to engage in collaborative inquiry, and participating in exploratory discussions.</a:t>
            </a:r>
            <a:endParaRPr lang="en-US" sz="1200" u="sng" dirty="0"/>
          </a:p>
        </p:txBody>
      </p:sp>
      <p:sp>
        <p:nvSpPr>
          <p:cNvPr id="4" name="Content Placeholder 3"/>
          <p:cNvSpPr>
            <a:spLocks noGrp="1"/>
          </p:cNvSpPr>
          <p:nvPr>
            <p:ph sz="half" idx="2"/>
          </p:nvPr>
        </p:nvSpPr>
        <p:spPr>
          <a:xfrm>
            <a:off x="4688541" y="1425388"/>
            <a:ext cx="3657600" cy="4622987"/>
          </a:xfrm>
        </p:spPr>
        <p:txBody>
          <a:bodyPr>
            <a:noAutofit/>
          </a:bodyPr>
          <a:lstStyle/>
          <a:p>
            <a:pPr>
              <a:buNone/>
            </a:pPr>
            <a:r>
              <a:rPr lang="en-US" sz="1200" u="sng" dirty="0" smtClean="0"/>
              <a:t>Communication</a:t>
            </a:r>
            <a:r>
              <a:rPr lang="en-US" sz="1200" dirty="0" smtClean="0"/>
              <a:t> delineates the need for students to be able to write, speak, and use media effectively and appropriately.  Being able to effectively communicate allows students to demonstrate their understanding, respond to particular requests, express ideas, and ask questions.  To foster the development of these skills and competencies, teachers should require writing in different contexts, promote small-group discourse, and use questions prominently within their lessons in order to encourage discussion.</a:t>
            </a:r>
          </a:p>
          <a:p>
            <a:pPr>
              <a:buNone/>
            </a:pPr>
            <a:r>
              <a:rPr lang="en-US" sz="1100" u="sng" dirty="0" smtClean="0"/>
              <a:t>Collaboration </a:t>
            </a:r>
            <a:r>
              <a:rPr lang="en-US" sz="1100" dirty="0" smtClean="0"/>
              <a:t> calls on students to work with one another in pairs, small groups, and large groups.  Working with others requires several distinct competencies which include:  committing oneself to task completion; recognizing group members as sources of knowledge and support for developing new skills; and, responding to the challenges and opportunities that result from working with peers with divergent views and opinions.  Teachers can provide students with the opportunities to develop these competencies by creating collaborative work spaces, encouraging students to take on atypical roles, and demonstrating that students are viewed as important sources of information</a:t>
            </a:r>
            <a:r>
              <a:rPr lang="en-US" sz="1200" dirty="0" smtClean="0"/>
              <a:t>.</a:t>
            </a:r>
            <a:endParaRPr lang="en-US" sz="1200" u="sng" dirty="0"/>
          </a:p>
        </p:txBody>
      </p:sp>
      <p:pic>
        <p:nvPicPr>
          <p:cNvPr id="5" name="Picture 4" descr="MCPS_LOGO_FINAL copy.jp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68135" y="5596147"/>
            <a:ext cx="617517" cy="883166"/>
          </a:xfrm>
          <a:prstGeom prst="rect">
            <a:avLst/>
          </a:prstGeom>
        </p:spPr>
      </p:pic>
    </p:spTree>
  </p:cSld>
  <p:clrMapOvr>
    <a:masterClrMapping/>
  </p:clrMapOvr>
  <p:timing>
    <p:tnLst>
      <p:par>
        <p:cTn xmlns:p14="http://schemas.microsoft.com/office/powerpoint/2010/mai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79463" y="2591360"/>
            <a:ext cx="7929108" cy="721856"/>
          </a:xfrm>
        </p:spPr>
        <p:txBody>
          <a:bodyPr/>
          <a:lstStyle/>
          <a:p>
            <a:pPr algn="r"/>
            <a:r>
              <a:rPr lang="en-US" dirty="0" smtClean="0"/>
              <a:t/>
            </a:r>
            <a:br>
              <a:rPr lang="en-US" dirty="0" smtClean="0"/>
            </a:br>
            <a:endParaRPr lang="en-US" dirty="0"/>
          </a:p>
        </p:txBody>
      </p:sp>
      <p:pic>
        <p:nvPicPr>
          <p:cNvPr id="4" name="Picture 3" descr="MCPS_LOGO_FINAL copy.jp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000545" y="5596147"/>
            <a:ext cx="724805" cy="883166"/>
          </a:xfrm>
          <a:prstGeom prst="rect">
            <a:avLst/>
          </a:prstGeom>
        </p:spPr>
      </p:pic>
      <p:sp>
        <p:nvSpPr>
          <p:cNvPr id="5" name="Text Placeholder 4"/>
          <p:cNvSpPr>
            <a:spLocks noGrp="1"/>
          </p:cNvSpPr>
          <p:nvPr>
            <p:ph type="body" idx="1"/>
          </p:nvPr>
        </p:nvSpPr>
        <p:spPr/>
        <p:txBody>
          <a:bodyPr>
            <a:normAutofit/>
          </a:bodyPr>
          <a:lstStyle/>
          <a:p>
            <a:r>
              <a:rPr lang="en-US" sz="4400" dirty="0" smtClean="0"/>
              <a:t>                Theory of Practice</a:t>
            </a:r>
            <a:endParaRPr lang="en-US" sz="4400" dirty="0"/>
          </a:p>
        </p:txBody>
      </p:sp>
    </p:spTree>
    <p:extLst>
      <p:ext uri="{BB962C8B-B14F-4D97-AF65-F5344CB8AC3E}">
        <p14:creationId xmlns:p14="http://schemas.microsoft.com/office/powerpoint/2010/main" val="1677395147"/>
      </p:ext>
    </p:extLst>
  </p:cSld>
  <p:clrMapOvr>
    <a:masterClrMapping/>
  </p:clrMapOvr>
  <p:timing>
    <p:tnLst>
      <p:par>
        <p:cTn xmlns:p14="http://schemas.microsoft.com/office/powerpoint/2010/mai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2000" dirty="0" smtClean="0"/>
              <a:t>Theory of Practice  </a:t>
            </a:r>
            <a:r>
              <a:rPr lang="en-US" sz="1400" dirty="0" smtClean="0"/>
              <a:t/>
            </a:r>
            <a:br>
              <a:rPr lang="en-US" sz="1400" dirty="0" smtClean="0"/>
            </a:br>
            <a:r>
              <a:rPr lang="en-US" sz="1400" dirty="0" smtClean="0"/>
              <a:t>A theory of practice is a broad approach toward completing an objective or solving a problem.  A theory of practice is not a course of action, but instead acts as a conceptual organizer to move an institution toward results.</a:t>
            </a:r>
            <a:endParaRPr lang="en-US" sz="1400" dirty="0"/>
          </a:p>
        </p:txBody>
      </p:sp>
      <p:pic>
        <p:nvPicPr>
          <p:cNvPr id="3" name="Picture 2"/>
          <p:cNvPicPr/>
          <p:nvPr/>
        </p:nvPicPr>
        <p:blipFill>
          <a:blip r:embed="rId2" cstate="print"/>
          <a:srcRect/>
          <a:stretch>
            <a:fillRect/>
          </a:stretch>
        </p:blipFill>
        <p:spPr bwMode="auto">
          <a:xfrm>
            <a:off x="1294410" y="1425388"/>
            <a:ext cx="6652905" cy="4833258"/>
          </a:xfrm>
          <a:prstGeom prst="rect">
            <a:avLst/>
          </a:prstGeom>
          <a:noFill/>
          <a:ln w="9525">
            <a:noFill/>
            <a:miter lim="800000"/>
            <a:headEnd/>
            <a:tailEnd/>
          </a:ln>
        </p:spPr>
      </p:pic>
      <p:pic>
        <p:nvPicPr>
          <p:cNvPr id="5" name="Picture 4" descr="MCPS_LOGO_FINAL copy.jp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122722" y="5759531"/>
            <a:ext cx="771896" cy="719781"/>
          </a:xfrm>
          <a:prstGeom prst="rect">
            <a:avLst/>
          </a:prstGeom>
        </p:spPr>
      </p:pic>
    </p:spTree>
  </p:cSld>
  <p:clrMapOvr>
    <a:masterClrMapping/>
  </p:clrMapOvr>
  <p:timing>
    <p:tnLst>
      <p:par>
        <p:cTn xmlns:p14="http://schemas.microsoft.com/office/powerpoint/2010/mai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Theory of Practice</a:t>
            </a:r>
            <a:endParaRPr lang="en-US" dirty="0"/>
          </a:p>
        </p:txBody>
      </p:sp>
      <p:sp>
        <p:nvSpPr>
          <p:cNvPr id="3" name="Content Placeholder 2"/>
          <p:cNvSpPr>
            <a:spLocks noGrp="1"/>
          </p:cNvSpPr>
          <p:nvPr>
            <p:ph sz="half" idx="1"/>
          </p:nvPr>
        </p:nvSpPr>
        <p:spPr/>
        <p:txBody>
          <a:bodyPr>
            <a:normAutofit fontScale="85000" lnSpcReduction="20000"/>
          </a:bodyPr>
          <a:lstStyle/>
          <a:p>
            <a:pPr>
              <a:buNone/>
            </a:pPr>
            <a:r>
              <a:rPr lang="en-US" sz="1400" b="1" u="sng" dirty="0" smtClean="0"/>
              <a:t>Human Resources and Talent Development </a:t>
            </a:r>
            <a:r>
              <a:rPr lang="en-US" sz="1400" b="1" dirty="0" smtClean="0"/>
              <a:t>provides the highest quality staff necessary to achieve desired results for all students.  These resources include recruitment, assurance of staff qualifications, development, supervision and evaluation and retention. Further, Human Resources supports staff through training on factors such as Title IX and 504 as well as collaborating with certified and classified union representatives.</a:t>
            </a:r>
          </a:p>
          <a:p>
            <a:pPr>
              <a:buNone/>
            </a:pPr>
            <a:r>
              <a:rPr lang="en-US" sz="1400" b="1" u="sng" dirty="0" smtClean="0"/>
              <a:t>Teaching and Learning</a:t>
            </a:r>
            <a:r>
              <a:rPr lang="en-US" sz="1400" b="1" dirty="0" smtClean="0"/>
              <a:t> empowers the organization through the alignment of professional development, curriculum development, the school improvement process, and use of data to become a professional learning community focused on a shared vision of continuous improvement and a mission of achievement and graduation for all students.  These resources include a well developed curriculum and instructional strategies focused on student achievement and personal growth along with developing the means to assess and report that achievement.</a:t>
            </a:r>
            <a:endParaRPr lang="en-US" sz="1400" b="1" dirty="0"/>
          </a:p>
        </p:txBody>
      </p:sp>
      <p:sp>
        <p:nvSpPr>
          <p:cNvPr id="4" name="Content Placeholder 3"/>
          <p:cNvSpPr>
            <a:spLocks noGrp="1"/>
          </p:cNvSpPr>
          <p:nvPr>
            <p:ph sz="half" idx="2"/>
          </p:nvPr>
        </p:nvSpPr>
        <p:spPr/>
        <p:txBody>
          <a:bodyPr>
            <a:normAutofit fontScale="85000" lnSpcReduction="20000"/>
          </a:bodyPr>
          <a:lstStyle/>
          <a:p>
            <a:pPr>
              <a:buNone/>
            </a:pPr>
            <a:r>
              <a:rPr lang="en-US" sz="1400" b="1" u="sng" dirty="0" smtClean="0"/>
              <a:t>Communication and Technology</a:t>
            </a:r>
            <a:r>
              <a:rPr lang="en-US" sz="1400" u="sng" dirty="0" smtClean="0"/>
              <a:t> </a:t>
            </a:r>
            <a:r>
              <a:rPr lang="en-US" sz="1400" dirty="0" smtClean="0"/>
              <a:t>is based on a broad array of effective strategies, including a variety of media and technology, provides constant communication to all stakeholders concerning the mission, vision and goals of the strategic plan.  This includes, but is not limited to, communication among the Board, the community and staff.  Provides and manages the technological resources necessary to support the educational mission of the school district.  Leverages technology resources to provide the needed technology to enhance the educational process.</a:t>
            </a:r>
          </a:p>
          <a:p>
            <a:pPr>
              <a:buNone/>
            </a:pPr>
            <a:r>
              <a:rPr lang="en-US" sz="1400" b="1" u="sng" dirty="0" smtClean="0"/>
              <a:t>Business, Operations and Safety/Security  </a:t>
            </a:r>
            <a:r>
              <a:rPr lang="en-US" sz="1400" dirty="0" smtClean="0"/>
              <a:t>projects secures and manages the financial and business resources of the district necessary to achieve the strategic plan.  They use data about student enrollment and demographic changes to effectively </a:t>
            </a:r>
            <a:r>
              <a:rPr lang="en-US" sz="1400" dirty="0" err="1" smtClean="0"/>
              <a:t>paln</a:t>
            </a:r>
            <a:r>
              <a:rPr lang="en-US" sz="1400" dirty="0" smtClean="0"/>
              <a:t> for the future.  Operations and facilities services provide clean, well designed and maintained learning environments as well as healthy, well developed food services.  Safety and security provides a safe, orderly and secure environment that uses data to monitor and address situations as they arise.</a:t>
            </a:r>
            <a:endParaRPr lang="en-US" sz="1400" u="sng" dirty="0"/>
          </a:p>
        </p:txBody>
      </p:sp>
      <p:pic>
        <p:nvPicPr>
          <p:cNvPr id="5" name="Picture 4" descr="MCPS_LOGO_FINAL copy.jp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158347" y="5807033"/>
            <a:ext cx="724395" cy="672279"/>
          </a:xfrm>
          <a:prstGeom prst="rect">
            <a:avLst/>
          </a:prstGeom>
        </p:spPr>
      </p:pic>
    </p:spTree>
  </p:cSld>
  <p:clrMapOvr>
    <a:masterClrMapping/>
  </p:clrMapOvr>
  <p:timing>
    <p:tnLst>
      <p:par>
        <p:cTn xmlns:p14="http://schemas.microsoft.com/office/powerpoint/2010/mai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80571" y="2441574"/>
            <a:ext cx="8037285" cy="2250168"/>
          </a:xfrm>
        </p:spPr>
        <p:txBody>
          <a:bodyPr/>
          <a:lstStyle/>
          <a:p>
            <a:r>
              <a:rPr lang="en-US" sz="5400" dirty="0" smtClean="0"/>
              <a:t>SHAPE P-20 Initiatives:</a:t>
            </a:r>
            <a:br>
              <a:rPr lang="en-US" sz="5400" dirty="0" smtClean="0"/>
            </a:br>
            <a:r>
              <a:rPr lang="en-US" sz="5400" dirty="0" smtClean="0"/>
              <a:t>Vision 2018</a:t>
            </a:r>
            <a:endParaRPr lang="en-US" sz="5400" dirty="0"/>
          </a:p>
        </p:txBody>
      </p:sp>
      <p:sp>
        <p:nvSpPr>
          <p:cNvPr id="3" name="Subtitle 2"/>
          <p:cNvSpPr>
            <a:spLocks noGrp="1"/>
          </p:cNvSpPr>
          <p:nvPr>
            <p:ph type="subTitle" idx="1"/>
          </p:nvPr>
        </p:nvSpPr>
        <p:spPr>
          <a:xfrm>
            <a:off x="1855107" y="4637312"/>
            <a:ext cx="6762749" cy="1277260"/>
          </a:xfrm>
        </p:spPr>
        <p:txBody>
          <a:bodyPr>
            <a:normAutofit/>
          </a:bodyPr>
          <a:lstStyle/>
          <a:p>
            <a:r>
              <a:rPr lang="en-US" sz="2800" dirty="0" smtClean="0"/>
              <a:t>Missoula County Pubic Schools</a:t>
            </a:r>
          </a:p>
          <a:p>
            <a:r>
              <a:rPr lang="en-US" sz="2800" dirty="0" smtClean="0"/>
              <a:t>Spring 2013</a:t>
            </a:r>
            <a:endParaRPr lang="en-US" sz="2800" dirty="0"/>
          </a:p>
        </p:txBody>
      </p:sp>
      <p:pic>
        <p:nvPicPr>
          <p:cNvPr id="5" name="Picture 4" descr="MCPS_LOGO_FINAL copy.jp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803289" y="718002"/>
            <a:ext cx="1414517" cy="1723572"/>
          </a:xfrm>
          <a:prstGeom prst="rect">
            <a:avLst/>
          </a:prstGeom>
        </p:spPr>
      </p:pic>
    </p:spTree>
    <p:extLst>
      <p:ext uri="{BB962C8B-B14F-4D97-AF65-F5344CB8AC3E}">
        <p14:creationId xmlns:p14="http://schemas.microsoft.com/office/powerpoint/2010/main" val="2598936280"/>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21" y="2505694"/>
            <a:ext cx="8604250" cy="2244436"/>
          </a:xfrm>
        </p:spPr>
        <p:txBody>
          <a:bodyPr/>
          <a:lstStyle/>
          <a:p>
            <a:pPr algn="r"/>
            <a:r>
              <a:rPr lang="en-US" sz="5400" i="1" dirty="0" smtClean="0"/>
              <a:t>Message to the Community</a:t>
            </a:r>
            <a:r>
              <a:rPr lang="en-US" sz="5400" dirty="0" smtClean="0"/>
              <a:t/>
            </a:r>
            <a:br>
              <a:rPr lang="en-US" sz="5400" dirty="0" smtClean="0"/>
            </a:br>
            <a:r>
              <a:rPr lang="en-US" sz="3200" dirty="0" smtClean="0"/>
              <a:t/>
            </a:r>
            <a:br>
              <a:rPr lang="en-US" sz="3200" dirty="0" smtClean="0"/>
            </a:br>
            <a:r>
              <a:rPr lang="en-US" sz="3200" dirty="0" smtClean="0"/>
              <a:t>Alex Apostle, Superintendent</a:t>
            </a:r>
            <a:br>
              <a:rPr lang="en-US" sz="3200" dirty="0" smtClean="0"/>
            </a:br>
            <a:r>
              <a:rPr lang="en-US" sz="3200" dirty="0" smtClean="0"/>
              <a:t>Joe Knapp, Chairman, Board of Trustees</a:t>
            </a:r>
            <a:r>
              <a:rPr lang="en-US" sz="4000" dirty="0" smtClean="0"/>
              <a:t/>
            </a:r>
            <a:br>
              <a:rPr lang="en-US" sz="4000" dirty="0" smtClean="0"/>
            </a:br>
            <a:r>
              <a:rPr lang="en-US" sz="4000" dirty="0" smtClean="0"/>
              <a:t/>
            </a:r>
            <a:br>
              <a:rPr lang="en-US" sz="4000" dirty="0" smtClean="0"/>
            </a:br>
            <a:endParaRPr lang="en-US" sz="4000" dirty="0"/>
          </a:p>
        </p:txBody>
      </p:sp>
      <p:sp>
        <p:nvSpPr>
          <p:cNvPr id="3" name="Text Placeholder 2"/>
          <p:cNvSpPr>
            <a:spLocks noGrp="1"/>
          </p:cNvSpPr>
          <p:nvPr>
            <p:ph type="body" idx="1"/>
          </p:nvPr>
        </p:nvSpPr>
        <p:spPr>
          <a:xfrm>
            <a:off x="0" y="3950354"/>
            <a:ext cx="45719" cy="45719"/>
          </a:xfrm>
        </p:spPr>
        <p:txBody>
          <a:bodyPr>
            <a:normAutofit fontScale="25000" lnSpcReduction="20000"/>
          </a:bodyPr>
          <a:lstStyle/>
          <a:p>
            <a:pPr algn="r"/>
            <a:endParaRPr lang="en-US" sz="2800" dirty="0" smtClean="0"/>
          </a:p>
        </p:txBody>
      </p:sp>
      <p:pic>
        <p:nvPicPr>
          <p:cNvPr id="5" name="Picture 4" descr="MCPS_LOGO_FINAL copy.jp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000545" y="5596147"/>
            <a:ext cx="724805" cy="883166"/>
          </a:xfrm>
          <a:prstGeom prst="rect">
            <a:avLst/>
          </a:prstGeom>
        </p:spPr>
      </p:pic>
    </p:spTree>
    <p:extLst>
      <p:ext uri="{BB962C8B-B14F-4D97-AF65-F5344CB8AC3E}">
        <p14:creationId xmlns:p14="http://schemas.microsoft.com/office/powerpoint/2010/main" val="2252656437"/>
      </p:ext>
    </p:extLst>
  </p:cSld>
  <p:clrMapOvr>
    <a:masterClrMapping/>
  </p:clrMapOvr>
  <p:timing>
    <p:tnLst>
      <p:par>
        <p:cTn xmlns:p14="http://schemas.microsoft.com/office/powerpoint/2010/mai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marL="0" indent="0" algn="ctr">
              <a:buNone/>
            </a:pPr>
            <a:r>
              <a:rPr lang="en-US" sz="6000" dirty="0" smtClean="0"/>
              <a:t>Every student,</a:t>
            </a:r>
          </a:p>
          <a:p>
            <a:pPr marL="0" indent="0" algn="ctr">
              <a:buNone/>
            </a:pPr>
            <a:r>
              <a:rPr lang="en-US" sz="6000" dirty="0"/>
              <a:t>e</a:t>
            </a:r>
            <a:r>
              <a:rPr lang="en-US" sz="6000" dirty="0" smtClean="0"/>
              <a:t>very day,</a:t>
            </a:r>
          </a:p>
          <a:p>
            <a:pPr marL="0" indent="0" algn="ctr">
              <a:buNone/>
            </a:pPr>
            <a:r>
              <a:rPr lang="en-US" sz="6000" dirty="0"/>
              <a:t>a</a:t>
            </a:r>
            <a:r>
              <a:rPr lang="en-US" sz="6000" dirty="0" smtClean="0"/>
              <a:t>chievement for all.</a:t>
            </a:r>
            <a:endParaRPr lang="en-US" sz="6000" dirty="0"/>
          </a:p>
        </p:txBody>
      </p:sp>
      <p:pic>
        <p:nvPicPr>
          <p:cNvPr id="4" name="Picture 3" descr="MCPS_LOGO_FINAL copy.jp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000545" y="5596147"/>
            <a:ext cx="724805" cy="883166"/>
          </a:xfrm>
          <a:prstGeom prst="rect">
            <a:avLst/>
          </a:prstGeom>
        </p:spPr>
      </p:pic>
    </p:spTree>
    <p:extLst>
      <p:ext uri="{BB962C8B-B14F-4D97-AF65-F5344CB8AC3E}">
        <p14:creationId xmlns:p14="http://schemas.microsoft.com/office/powerpoint/2010/main" val="2542206117"/>
      </p:ext>
    </p:extLst>
  </p:cSld>
  <p:clrMapOvr>
    <a:masterClrMapping/>
  </p:clrMapOvr>
  <p:timing>
    <p:tnLst>
      <p:par>
        <p:cTn xmlns:p14="http://schemas.microsoft.com/office/powerpoint/2010/mai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2013Jun8_SHAPEP20Vision2018_Image.pn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93689"/>
            <a:ext cx="9144000" cy="7045378"/>
          </a:xfrm>
          <a:prstGeom prst="rect">
            <a:avLst/>
          </a:prstGeom>
        </p:spPr>
      </p:pic>
    </p:spTree>
    <p:extLst>
      <p:ext uri="{BB962C8B-B14F-4D97-AF65-F5344CB8AC3E}">
        <p14:creationId xmlns:p14="http://schemas.microsoft.com/office/powerpoint/2010/main" val="973815018"/>
      </p:ext>
    </p:extLst>
  </p:cSld>
  <p:clrMapOvr>
    <a:masterClrMapping/>
  </p:clrMapOvr>
  <p:timing>
    <p:tnLst>
      <p:par>
        <p:cTn xmlns:p14="http://schemas.microsoft.com/office/powerpoint/2010/mai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79463" y="2591360"/>
            <a:ext cx="7929108" cy="1362075"/>
          </a:xfrm>
        </p:spPr>
        <p:txBody>
          <a:bodyPr/>
          <a:lstStyle/>
          <a:p>
            <a:pPr algn="r"/>
            <a:r>
              <a:rPr lang="en-US" dirty="0" smtClean="0"/>
              <a:t>Dual language</a:t>
            </a:r>
            <a:endParaRPr lang="en-US" dirty="0"/>
          </a:p>
        </p:txBody>
      </p:sp>
      <p:sp>
        <p:nvSpPr>
          <p:cNvPr id="3" name="Text Placeholder 2"/>
          <p:cNvSpPr>
            <a:spLocks noGrp="1"/>
          </p:cNvSpPr>
          <p:nvPr>
            <p:ph type="body" idx="1"/>
          </p:nvPr>
        </p:nvSpPr>
        <p:spPr>
          <a:xfrm>
            <a:off x="0" y="3950354"/>
            <a:ext cx="8708571" cy="1500187"/>
          </a:xfrm>
        </p:spPr>
        <p:txBody>
          <a:bodyPr>
            <a:normAutofit/>
          </a:bodyPr>
          <a:lstStyle/>
          <a:p>
            <a:pPr algn="r"/>
            <a:r>
              <a:rPr lang="en-US" sz="2800" dirty="0" smtClean="0"/>
              <a:t>Immersion, Expansion, Advanced Language Institute</a:t>
            </a:r>
            <a:endParaRPr lang="en-US" sz="2800" dirty="0"/>
          </a:p>
        </p:txBody>
      </p:sp>
      <p:pic>
        <p:nvPicPr>
          <p:cNvPr id="4" name="Picture 3" descr="MCPS_LOGO_FINAL copy.jp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000545" y="5596147"/>
            <a:ext cx="724805" cy="883166"/>
          </a:xfrm>
          <a:prstGeom prst="rect">
            <a:avLst/>
          </a:prstGeom>
        </p:spPr>
      </p:pic>
    </p:spTree>
    <p:extLst>
      <p:ext uri="{BB962C8B-B14F-4D97-AF65-F5344CB8AC3E}">
        <p14:creationId xmlns:p14="http://schemas.microsoft.com/office/powerpoint/2010/main" val="1677395147"/>
      </p:ext>
    </p:extLst>
  </p:cSld>
  <p:clrMapOvr>
    <a:masterClrMapping/>
  </p:clrMapOvr>
  <p:timing>
    <p:tnLst>
      <p:par>
        <p:cTn xmlns:p14="http://schemas.microsoft.com/office/powerpoint/2010/mai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63433" y="149998"/>
            <a:ext cx="8461917" cy="1044388"/>
          </a:xfrm>
        </p:spPr>
        <p:txBody>
          <a:bodyPr/>
          <a:lstStyle/>
          <a:p>
            <a:pPr algn="r"/>
            <a:r>
              <a:rPr lang="en-US" sz="4000" b="1" dirty="0" smtClean="0"/>
              <a:t>Dual language: </a:t>
            </a:r>
            <a:r>
              <a:rPr lang="en-US" sz="3000" i="1" dirty="0" smtClean="0"/>
              <a:t>Student Progression</a:t>
            </a:r>
            <a:r>
              <a:rPr lang="en-US" dirty="0" smtClean="0"/>
              <a:t>	</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397403736"/>
              </p:ext>
            </p:extLst>
          </p:nvPr>
        </p:nvGraphicFramePr>
        <p:xfrm>
          <a:off x="247413" y="211857"/>
          <a:ext cx="8692471" cy="651571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5" name="Picture 4" descr="MCPS_LOGO_FINAL copy.jpg"/>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8000545" y="5596147"/>
            <a:ext cx="724805" cy="883166"/>
          </a:xfrm>
          <a:prstGeom prst="rect">
            <a:avLst/>
          </a:prstGeom>
        </p:spPr>
      </p:pic>
    </p:spTree>
    <p:extLst>
      <p:ext uri="{BB962C8B-B14F-4D97-AF65-F5344CB8AC3E}">
        <p14:creationId xmlns:p14="http://schemas.microsoft.com/office/powerpoint/2010/main" val="4032505237"/>
      </p:ext>
    </p:extLst>
  </p:cSld>
  <p:clrMapOvr>
    <a:masterClrMapping/>
  </p:clrMapOvr>
  <p:timing>
    <p:tnLst>
      <p:par>
        <p:cTn xmlns:p14="http://schemas.microsoft.com/office/powerpoint/2010/mai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15461" y="1080453"/>
            <a:ext cx="7663290" cy="5777547"/>
          </a:xfrm>
        </p:spPr>
        <p:txBody>
          <a:bodyPr>
            <a:normAutofit fontScale="85000" lnSpcReduction="20000"/>
          </a:bodyPr>
          <a:lstStyle/>
          <a:p>
            <a:r>
              <a:rPr lang="en-US" dirty="0" smtClean="0"/>
              <a:t>Staff Professional Development</a:t>
            </a:r>
          </a:p>
          <a:p>
            <a:pPr lvl="1"/>
            <a:r>
              <a:rPr lang="en-US" dirty="0" smtClean="0"/>
              <a:t>Fall 2013- spring 2015</a:t>
            </a:r>
          </a:p>
          <a:p>
            <a:pPr lvl="2"/>
            <a:r>
              <a:rPr lang="en-US" dirty="0" smtClean="0"/>
              <a:t>Initial training for </a:t>
            </a:r>
            <a:r>
              <a:rPr lang="en-US" dirty="0" err="1" smtClean="0"/>
              <a:t>Paxson</a:t>
            </a:r>
            <a:r>
              <a:rPr lang="en-US" dirty="0" smtClean="0"/>
              <a:t> principal and grade-level teams (K-1), August 2013, Layton, Utah (AUDI)</a:t>
            </a:r>
          </a:p>
          <a:p>
            <a:pPr marL="577850" lvl="2" indent="0">
              <a:buNone/>
            </a:pPr>
            <a:r>
              <a:rPr lang="en-US" b="1" i="1" dirty="0" smtClean="0">
                <a:solidFill>
                  <a:schemeClr val="accent1">
                    <a:lumMod val="40000"/>
                    <a:lumOff val="60000"/>
                  </a:schemeClr>
                </a:solidFill>
              </a:rPr>
              <a:t>$12,000 approximate cost (3 grade-levels; 8 trainees; 2 academic years)</a:t>
            </a:r>
            <a:endParaRPr lang="en-US" b="1" i="1" dirty="0">
              <a:solidFill>
                <a:schemeClr val="accent1">
                  <a:lumMod val="40000"/>
                  <a:lumOff val="60000"/>
                </a:schemeClr>
              </a:solidFill>
            </a:endParaRPr>
          </a:p>
          <a:p>
            <a:pPr marL="577850" lvl="2" indent="0">
              <a:buNone/>
            </a:pPr>
            <a:endParaRPr lang="en-US" dirty="0" smtClean="0"/>
          </a:p>
          <a:p>
            <a:pPr lvl="1"/>
            <a:r>
              <a:rPr lang="en-US" dirty="0" smtClean="0"/>
              <a:t>Fall 2015+</a:t>
            </a:r>
          </a:p>
          <a:p>
            <a:pPr lvl="2"/>
            <a:r>
              <a:rPr lang="en-US" dirty="0" smtClean="0"/>
              <a:t>Initial training for any new administrators or teaching staff (target-language teacher and collaborative English teacher) provided at UM – Missoula campus</a:t>
            </a:r>
          </a:p>
          <a:p>
            <a:pPr lvl="2"/>
            <a:r>
              <a:rPr lang="en-US" dirty="0" smtClean="0"/>
              <a:t>Follow up training for all current administrators and DLI teaching staff</a:t>
            </a:r>
          </a:p>
          <a:p>
            <a:pPr marL="577850" lvl="2" indent="0">
              <a:buNone/>
            </a:pPr>
            <a:r>
              <a:rPr lang="en-US" b="1" i="1" dirty="0" smtClean="0">
                <a:solidFill>
                  <a:schemeClr val="accent1">
                    <a:lumMod val="40000"/>
                    <a:lumOff val="60000"/>
                  </a:schemeClr>
                </a:solidFill>
              </a:rPr>
              <a:t>$3500 </a:t>
            </a:r>
            <a:r>
              <a:rPr lang="en-US" b="1" i="1" dirty="0">
                <a:solidFill>
                  <a:schemeClr val="accent1">
                    <a:lumMod val="40000"/>
                    <a:lumOff val="60000"/>
                  </a:schemeClr>
                </a:solidFill>
              </a:rPr>
              <a:t>approximate </a:t>
            </a:r>
            <a:r>
              <a:rPr lang="en-US" b="1" i="1" dirty="0" smtClean="0">
                <a:solidFill>
                  <a:schemeClr val="accent1">
                    <a:lumMod val="40000"/>
                    <a:lumOff val="60000"/>
                  </a:schemeClr>
                </a:solidFill>
              </a:rPr>
              <a:t>ongoing annual cost per school</a:t>
            </a:r>
            <a:endParaRPr lang="en-US" dirty="0" smtClean="0"/>
          </a:p>
          <a:p>
            <a:r>
              <a:rPr lang="en-US" dirty="0" smtClean="0"/>
              <a:t>Curriculum Materials</a:t>
            </a:r>
          </a:p>
          <a:p>
            <a:pPr lvl="1"/>
            <a:r>
              <a:rPr lang="en-US" dirty="0" smtClean="0"/>
              <a:t>2013-2015: </a:t>
            </a:r>
          </a:p>
          <a:p>
            <a:pPr lvl="2"/>
            <a:r>
              <a:rPr lang="en-US" dirty="0" smtClean="0"/>
              <a:t>Initial purchase of classroom materials in target language out of cycle with curriculum review process:  </a:t>
            </a:r>
          </a:p>
          <a:p>
            <a:pPr marL="577850" lvl="2" indent="0">
              <a:buNone/>
            </a:pPr>
            <a:r>
              <a:rPr lang="en-US" b="1" i="1" dirty="0" smtClean="0">
                <a:solidFill>
                  <a:schemeClr val="accent1">
                    <a:lumMod val="40000"/>
                    <a:lumOff val="60000"/>
                  </a:schemeClr>
                </a:solidFill>
              </a:rPr>
              <a:t>$3,000 per classroom</a:t>
            </a:r>
          </a:p>
          <a:p>
            <a:pPr lvl="2"/>
            <a:r>
              <a:rPr lang="en-US" dirty="0" smtClean="0"/>
              <a:t>Initial purchase of library materials in target language:</a:t>
            </a:r>
          </a:p>
          <a:p>
            <a:pPr marL="577850" lvl="2" indent="0">
              <a:buNone/>
            </a:pPr>
            <a:r>
              <a:rPr lang="en-US" b="1" i="1" dirty="0" smtClean="0">
                <a:solidFill>
                  <a:srgbClr val="B3BFC4"/>
                </a:solidFill>
              </a:rPr>
              <a:t>$500 per grade-level</a:t>
            </a:r>
          </a:p>
          <a:p>
            <a:pPr lvl="1"/>
            <a:r>
              <a:rPr lang="en-US" dirty="0" smtClean="0"/>
              <a:t>2016+</a:t>
            </a:r>
          </a:p>
          <a:p>
            <a:pPr lvl="2"/>
            <a:r>
              <a:rPr lang="en-US" dirty="0" smtClean="0"/>
              <a:t>Integrate classroom and library materials purchases in target language as part of regular curriculum review process</a:t>
            </a:r>
          </a:p>
          <a:p>
            <a:pPr lvl="1"/>
            <a:endParaRPr lang="en-US" dirty="0"/>
          </a:p>
        </p:txBody>
      </p:sp>
      <p:sp>
        <p:nvSpPr>
          <p:cNvPr id="4" name="Title 1"/>
          <p:cNvSpPr>
            <a:spLocks noGrp="1"/>
          </p:cNvSpPr>
          <p:nvPr>
            <p:ph type="title"/>
          </p:nvPr>
        </p:nvSpPr>
        <p:spPr>
          <a:xfrm>
            <a:off x="0" y="140210"/>
            <a:ext cx="8956377" cy="940243"/>
          </a:xfrm>
        </p:spPr>
        <p:txBody>
          <a:bodyPr/>
          <a:lstStyle/>
          <a:p>
            <a:pPr algn="r"/>
            <a:r>
              <a:rPr lang="en-US" sz="4000" b="1" dirty="0" smtClean="0"/>
              <a:t>Dual language: </a:t>
            </a:r>
            <a:r>
              <a:rPr lang="en-US" sz="3000" i="1" dirty="0" smtClean="0"/>
              <a:t>Associated costs</a:t>
            </a:r>
            <a:endParaRPr lang="en-US" sz="3000" i="1" dirty="0"/>
          </a:p>
        </p:txBody>
      </p:sp>
      <p:pic>
        <p:nvPicPr>
          <p:cNvPr id="5" name="Picture 4" descr="MCPS_LOGO_FINAL copy.jp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000545" y="5596147"/>
            <a:ext cx="724805" cy="883166"/>
          </a:xfrm>
          <a:prstGeom prst="rect">
            <a:avLst/>
          </a:prstGeom>
        </p:spPr>
      </p:pic>
    </p:spTree>
    <p:extLst>
      <p:ext uri="{BB962C8B-B14F-4D97-AF65-F5344CB8AC3E}">
        <p14:creationId xmlns:p14="http://schemas.microsoft.com/office/powerpoint/2010/main" val="541701305"/>
      </p:ext>
    </p:extLst>
  </p:cSld>
  <p:clrMapOvr>
    <a:masterClrMapping/>
  </p:clrMapOvr>
  <p:timing>
    <p:tnLst>
      <p:par>
        <p:cTn xmlns:p14="http://schemas.microsoft.com/office/powerpoint/2010/mai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381000"/>
            <a:ext cx="8956377" cy="1482990"/>
          </a:xfrm>
        </p:spPr>
        <p:txBody>
          <a:bodyPr/>
          <a:lstStyle/>
          <a:p>
            <a:pPr algn="r"/>
            <a:r>
              <a:rPr lang="en-US" sz="4000" b="1" dirty="0" smtClean="0"/>
              <a:t>Dual language: </a:t>
            </a:r>
            <a:br>
              <a:rPr lang="en-US" sz="4000" b="1" dirty="0" smtClean="0"/>
            </a:br>
            <a:r>
              <a:rPr lang="en-US" sz="3000" i="1" dirty="0"/>
              <a:t>C</a:t>
            </a:r>
            <a:r>
              <a:rPr lang="en-US" sz="3000" i="1" dirty="0" smtClean="0"/>
              <a:t>onsultants</a:t>
            </a:r>
            <a:r>
              <a:rPr lang="en-US" sz="3000" i="1" dirty="0"/>
              <a:t>, experts, </a:t>
            </a:r>
            <a:r>
              <a:rPr lang="en-US" sz="3000" i="1" dirty="0" smtClean="0"/>
              <a:t>and collaborators </a:t>
            </a:r>
            <a:endParaRPr lang="en-US" sz="3000" i="1" dirty="0"/>
          </a:p>
        </p:txBody>
      </p:sp>
      <p:sp>
        <p:nvSpPr>
          <p:cNvPr id="3" name="Content Placeholder 2"/>
          <p:cNvSpPr>
            <a:spLocks noGrp="1"/>
          </p:cNvSpPr>
          <p:nvPr>
            <p:ph idx="1"/>
          </p:nvPr>
        </p:nvSpPr>
        <p:spPr>
          <a:xfrm>
            <a:off x="527817" y="2340160"/>
            <a:ext cx="7028683" cy="4208930"/>
          </a:xfrm>
        </p:spPr>
        <p:txBody>
          <a:bodyPr/>
          <a:lstStyle/>
          <a:p>
            <a:pPr lvl="1"/>
            <a:r>
              <a:rPr lang="en-US" dirty="0" smtClean="0"/>
              <a:t>Kate </a:t>
            </a:r>
            <a:r>
              <a:rPr lang="en-US" dirty="0" err="1" smtClean="0"/>
              <a:t>Brayko</a:t>
            </a:r>
            <a:r>
              <a:rPr lang="en-US" dirty="0" smtClean="0"/>
              <a:t>, Professor, </a:t>
            </a:r>
            <a:r>
              <a:rPr lang="en-US" dirty="0"/>
              <a:t>,</a:t>
            </a:r>
            <a:r>
              <a:rPr lang="en-US" i="1" dirty="0"/>
              <a:t> Phyllis J. Washington College of Education and Human Sciences,</a:t>
            </a:r>
            <a:r>
              <a:rPr lang="en-US" dirty="0"/>
              <a:t> </a:t>
            </a:r>
            <a:r>
              <a:rPr lang="en-US" i="1" dirty="0"/>
              <a:t>The University of </a:t>
            </a:r>
            <a:r>
              <a:rPr lang="en-US" i="1" dirty="0" smtClean="0"/>
              <a:t>Montana</a:t>
            </a:r>
          </a:p>
          <a:p>
            <a:pPr lvl="1"/>
            <a:r>
              <a:rPr lang="en-US" dirty="0" smtClean="0"/>
              <a:t>Gregg Roberts, Director of World Languages, </a:t>
            </a:r>
            <a:r>
              <a:rPr lang="en-US" i="1" dirty="0" smtClean="0"/>
              <a:t>Utah Dual Immersion Education Program, Utah State Office of Education</a:t>
            </a:r>
          </a:p>
          <a:p>
            <a:pPr lvl="1"/>
            <a:r>
              <a:rPr lang="en-US" dirty="0" err="1" smtClean="0"/>
              <a:t>Myriam</a:t>
            </a:r>
            <a:r>
              <a:rPr lang="en-US" dirty="0" smtClean="0"/>
              <a:t> (Mimi) Met, Language Immersion consultant</a:t>
            </a:r>
          </a:p>
          <a:p>
            <a:pPr lvl="1"/>
            <a:r>
              <a:rPr lang="en-US" dirty="0" smtClean="0"/>
              <a:t>Rita Stevenson, Elementary Language Supervisor</a:t>
            </a:r>
            <a:r>
              <a:rPr lang="en-US" i="1" dirty="0" smtClean="0"/>
              <a:t>, Davis School District</a:t>
            </a:r>
          </a:p>
        </p:txBody>
      </p:sp>
      <p:pic>
        <p:nvPicPr>
          <p:cNvPr id="4" name="Picture 3" descr="MCPS_LOGO_FINAL copy.jp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000545" y="5596147"/>
            <a:ext cx="724805" cy="883166"/>
          </a:xfrm>
          <a:prstGeom prst="rect">
            <a:avLst/>
          </a:prstGeom>
        </p:spPr>
      </p:pic>
    </p:spTree>
    <p:extLst>
      <p:ext uri="{BB962C8B-B14F-4D97-AF65-F5344CB8AC3E}">
        <p14:creationId xmlns:p14="http://schemas.microsoft.com/office/powerpoint/2010/main" val="1527615306"/>
      </p:ext>
    </p:extLst>
  </p:cSld>
  <p:clrMapOvr>
    <a:masterClrMapping/>
  </p:clrMapOvr>
  <p:timing>
    <p:tnLst>
      <p:par>
        <p:cTn xmlns:p14="http://schemas.microsoft.com/office/powerpoint/2010/mai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79463" y="2591360"/>
            <a:ext cx="7929108" cy="1362075"/>
          </a:xfrm>
        </p:spPr>
        <p:txBody>
          <a:bodyPr/>
          <a:lstStyle/>
          <a:p>
            <a:pPr algn="r"/>
            <a:r>
              <a:rPr lang="en-US" dirty="0" smtClean="0"/>
              <a:t>International Baccalaureate</a:t>
            </a:r>
            <a:endParaRPr lang="en-US" dirty="0"/>
          </a:p>
        </p:txBody>
      </p:sp>
      <p:sp>
        <p:nvSpPr>
          <p:cNvPr id="3" name="Text Placeholder 2"/>
          <p:cNvSpPr>
            <a:spLocks noGrp="1"/>
          </p:cNvSpPr>
          <p:nvPr>
            <p:ph type="body" idx="1"/>
          </p:nvPr>
        </p:nvSpPr>
        <p:spPr>
          <a:xfrm>
            <a:off x="0" y="3950354"/>
            <a:ext cx="8708571" cy="1500187"/>
          </a:xfrm>
        </p:spPr>
        <p:txBody>
          <a:bodyPr>
            <a:normAutofit/>
          </a:bodyPr>
          <a:lstStyle/>
          <a:p>
            <a:pPr algn="r"/>
            <a:r>
              <a:rPr lang="en-US" sz="2800" dirty="0" smtClean="0"/>
              <a:t>Primary Years, Middle Years, Diploma </a:t>
            </a:r>
            <a:r>
              <a:rPr lang="en-US" sz="2800" dirty="0" err="1" smtClean="0"/>
              <a:t>Programmes</a:t>
            </a:r>
            <a:endParaRPr lang="en-US" sz="2800" dirty="0"/>
          </a:p>
        </p:txBody>
      </p:sp>
      <p:pic>
        <p:nvPicPr>
          <p:cNvPr id="4" name="Picture 3" descr="MCPS_LOGO_FINAL copy.jp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000545" y="5596147"/>
            <a:ext cx="724805" cy="883166"/>
          </a:xfrm>
          <a:prstGeom prst="rect">
            <a:avLst/>
          </a:prstGeom>
        </p:spPr>
      </p:pic>
    </p:spTree>
    <p:extLst>
      <p:ext uri="{BB962C8B-B14F-4D97-AF65-F5344CB8AC3E}">
        <p14:creationId xmlns:p14="http://schemas.microsoft.com/office/powerpoint/2010/main" val="3486808598"/>
      </p:ext>
    </p:extLst>
  </p:cSld>
  <p:clrMapOvr>
    <a:masterClrMapping/>
  </p:clrMapOvr>
  <p:timing>
    <p:tnLst>
      <p:par>
        <p:cTn xmlns:p14="http://schemas.microsoft.com/office/powerpoint/2010/mai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17339"/>
            <a:ext cx="8939884" cy="1044388"/>
          </a:xfrm>
        </p:spPr>
        <p:txBody>
          <a:bodyPr/>
          <a:lstStyle/>
          <a:p>
            <a:pPr algn="r"/>
            <a:r>
              <a:rPr lang="en-US" sz="3000" b="1" dirty="0" smtClean="0"/>
              <a:t>International Baccalaureate: </a:t>
            </a:r>
            <a:r>
              <a:rPr lang="en-US" sz="2800" i="1" dirty="0" smtClean="0"/>
              <a:t>Student Progression</a:t>
            </a:r>
            <a:r>
              <a:rPr lang="en-US" sz="2800" dirty="0" smtClean="0"/>
              <a:t>	</a:t>
            </a:r>
            <a:endParaRPr lang="en-US" sz="2800"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34540806"/>
              </p:ext>
            </p:extLst>
          </p:nvPr>
        </p:nvGraphicFramePr>
        <p:xfrm>
          <a:off x="247413" y="211857"/>
          <a:ext cx="8692471" cy="651571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5" name="Picture 4" descr="MCPS_LOGO_FINAL copy.jpg"/>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8000545" y="5596147"/>
            <a:ext cx="724805" cy="883166"/>
          </a:xfrm>
          <a:prstGeom prst="rect">
            <a:avLst/>
          </a:prstGeom>
        </p:spPr>
      </p:pic>
    </p:spTree>
    <p:extLst>
      <p:ext uri="{BB962C8B-B14F-4D97-AF65-F5344CB8AC3E}">
        <p14:creationId xmlns:p14="http://schemas.microsoft.com/office/powerpoint/2010/main" val="93125358"/>
      </p:ext>
    </p:extLst>
  </p:cSld>
  <p:clrMapOvr>
    <a:masterClrMapping/>
  </p:clrMapOvr>
  <p:timing>
    <p:tnLst>
      <p:par>
        <p:cTn xmlns:p14="http://schemas.microsoft.com/office/powerpoint/2010/mai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15460" y="1080453"/>
            <a:ext cx="7647415" cy="5777547"/>
          </a:xfrm>
        </p:spPr>
        <p:txBody>
          <a:bodyPr>
            <a:normAutofit/>
          </a:bodyPr>
          <a:lstStyle/>
          <a:p>
            <a:pPr marL="0" indent="0">
              <a:buNone/>
            </a:pPr>
            <a:r>
              <a:rPr lang="en-US" sz="2300" b="1" dirty="0" smtClean="0"/>
              <a:t>Staff Professional Development</a:t>
            </a:r>
          </a:p>
          <a:p>
            <a:pPr lvl="1"/>
            <a:r>
              <a:rPr lang="en-US" dirty="0" smtClean="0"/>
              <a:t>Primary Years Programme – August 2013</a:t>
            </a:r>
          </a:p>
          <a:p>
            <a:pPr lvl="3"/>
            <a:r>
              <a:rPr lang="en-US" dirty="0" smtClean="0"/>
              <a:t>Lewis &amp; Clark Elementary – 25 staff members (Region 2)</a:t>
            </a:r>
          </a:p>
          <a:p>
            <a:pPr lvl="3"/>
            <a:r>
              <a:rPr lang="en-US" dirty="0" smtClean="0"/>
              <a:t>Franklin Elementary – 3 staff members (Region 3)</a:t>
            </a:r>
          </a:p>
          <a:p>
            <a:pPr lvl="3"/>
            <a:r>
              <a:rPr lang="en-US" dirty="0" smtClean="0"/>
              <a:t>District leaders: Executive Regional Directors, Curriculum Coordinator, IB Coordinators</a:t>
            </a:r>
          </a:p>
          <a:p>
            <a:pPr marL="577850" lvl="2" indent="0">
              <a:buNone/>
            </a:pPr>
            <a:r>
              <a:rPr lang="en-US" b="1" i="1" dirty="0" smtClean="0">
                <a:solidFill>
                  <a:schemeClr val="accent1">
                    <a:lumMod val="40000"/>
                    <a:lumOff val="60000"/>
                  </a:schemeClr>
                </a:solidFill>
              </a:rPr>
              <a:t>$12,000 approximate cost (3 grade-levels; 8 trainees; 2 academic years)</a:t>
            </a:r>
            <a:endParaRPr lang="en-US" b="1" i="1" dirty="0">
              <a:solidFill>
                <a:schemeClr val="accent1">
                  <a:lumMod val="40000"/>
                  <a:lumOff val="60000"/>
                </a:schemeClr>
              </a:solidFill>
            </a:endParaRPr>
          </a:p>
          <a:p>
            <a:pPr marL="577850" lvl="2" indent="0">
              <a:buNone/>
            </a:pPr>
            <a:endParaRPr lang="en-US" dirty="0" smtClean="0"/>
          </a:p>
          <a:p>
            <a:pPr lvl="1"/>
            <a:r>
              <a:rPr lang="en-US" dirty="0" smtClean="0"/>
              <a:t>Middle </a:t>
            </a:r>
            <a:r>
              <a:rPr lang="en-US" dirty="0"/>
              <a:t>Years Programme – August 2013</a:t>
            </a:r>
          </a:p>
          <a:p>
            <a:pPr lvl="3"/>
            <a:r>
              <a:rPr lang="en-US" dirty="0"/>
              <a:t>Lewis &amp; Clark Elementary – 25 staff members</a:t>
            </a:r>
          </a:p>
          <a:p>
            <a:pPr lvl="3"/>
            <a:r>
              <a:rPr lang="en-US" dirty="0"/>
              <a:t>Franklin Elementary – 3 staff members</a:t>
            </a:r>
          </a:p>
          <a:p>
            <a:pPr lvl="3"/>
            <a:r>
              <a:rPr lang="en-US" dirty="0"/>
              <a:t>District leaders: Executive Regional Directors, Curriculum Coordinator, IB Coordinators</a:t>
            </a:r>
          </a:p>
          <a:p>
            <a:pPr marL="577850" lvl="2" indent="0">
              <a:buNone/>
            </a:pPr>
            <a:r>
              <a:rPr lang="en-US" b="1" i="1" dirty="0">
                <a:solidFill>
                  <a:schemeClr val="accent1">
                    <a:lumMod val="40000"/>
                    <a:lumOff val="60000"/>
                  </a:schemeClr>
                </a:solidFill>
              </a:rPr>
              <a:t>$12,000 approximate cost (3 grade-levels; 8 trainees; 2 academic years</a:t>
            </a:r>
            <a:r>
              <a:rPr lang="en-US" b="1" i="1" dirty="0" smtClean="0">
                <a:solidFill>
                  <a:schemeClr val="accent1">
                    <a:lumMod val="40000"/>
                    <a:lumOff val="60000"/>
                  </a:schemeClr>
                </a:solidFill>
              </a:rPr>
              <a:t>)</a:t>
            </a:r>
            <a:endParaRPr lang="en-US" b="1" i="1" dirty="0">
              <a:solidFill>
                <a:schemeClr val="accent1">
                  <a:lumMod val="40000"/>
                  <a:lumOff val="60000"/>
                </a:schemeClr>
              </a:solidFill>
            </a:endParaRPr>
          </a:p>
        </p:txBody>
      </p:sp>
      <p:sp>
        <p:nvSpPr>
          <p:cNvPr id="5" name="Title 1"/>
          <p:cNvSpPr txBox="1">
            <a:spLocks/>
          </p:cNvSpPr>
          <p:nvPr/>
        </p:nvSpPr>
        <p:spPr>
          <a:xfrm>
            <a:off x="0" y="202574"/>
            <a:ext cx="8939884" cy="706102"/>
          </a:xfrm>
          <a:prstGeom prst="rect">
            <a:avLst/>
          </a:prstGeom>
        </p:spPr>
        <p:txBody>
          <a:bodyPr vert="horz" lIns="91440" tIns="45720" rIns="91440" bIns="45720" rtlCol="0" anchor="b" anchorCtr="0">
            <a:noAutofit/>
          </a:bodyPr>
          <a:lstStyle>
            <a:lvl1pPr algn="l" defTabSz="914400" rtl="0" eaLnBrk="1" latinLnBrk="0" hangingPunct="1">
              <a:spcBef>
                <a:spcPct val="0"/>
              </a:spcBef>
              <a:buNone/>
              <a:defRPr sz="3800" kern="1200">
                <a:solidFill>
                  <a:schemeClr val="bg1"/>
                </a:solidFill>
                <a:latin typeface="+mj-lt"/>
                <a:ea typeface="+mj-ea"/>
                <a:cs typeface="+mj-cs"/>
              </a:defRPr>
            </a:lvl1pPr>
          </a:lstStyle>
          <a:p>
            <a:pPr algn="r"/>
            <a:r>
              <a:rPr lang="en-US" sz="3000" b="1" dirty="0" smtClean="0"/>
              <a:t>International Baccalaureate: </a:t>
            </a:r>
            <a:r>
              <a:rPr lang="en-US" sz="3000" i="1" dirty="0" smtClean="0"/>
              <a:t>Associated Costs</a:t>
            </a:r>
            <a:r>
              <a:rPr lang="en-US" sz="2800" dirty="0" smtClean="0"/>
              <a:t>	</a:t>
            </a:r>
            <a:endParaRPr lang="en-US" sz="2800" dirty="0"/>
          </a:p>
        </p:txBody>
      </p:sp>
      <p:pic>
        <p:nvPicPr>
          <p:cNvPr id="6" name="Picture 5" descr="MCPS_LOGO_FINAL copy.jp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000545" y="5596147"/>
            <a:ext cx="724805" cy="883166"/>
          </a:xfrm>
          <a:prstGeom prst="rect">
            <a:avLst/>
          </a:prstGeom>
        </p:spPr>
      </p:pic>
    </p:spTree>
    <p:extLst>
      <p:ext uri="{BB962C8B-B14F-4D97-AF65-F5344CB8AC3E}">
        <p14:creationId xmlns:p14="http://schemas.microsoft.com/office/powerpoint/2010/main" val="2560977573"/>
      </p:ext>
    </p:extLst>
  </p:cSld>
  <p:clrMapOvr>
    <a:masterClrMapping/>
  </p:clrMapOvr>
  <p:timing>
    <p:tnLst>
      <p:par>
        <p:cTn xmlns:p14="http://schemas.microsoft.com/office/powerpoint/2010/mai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15460" y="1080453"/>
            <a:ext cx="8840917" cy="5777547"/>
          </a:xfrm>
        </p:spPr>
        <p:txBody>
          <a:bodyPr>
            <a:normAutofit fontScale="55000" lnSpcReduction="20000"/>
          </a:bodyPr>
          <a:lstStyle/>
          <a:p>
            <a:pPr marL="0" indent="0">
              <a:buNone/>
            </a:pPr>
            <a:r>
              <a:rPr lang="en-US" sz="2300" b="1" dirty="0" smtClean="0"/>
              <a:t>Staff Professional Development</a:t>
            </a:r>
          </a:p>
          <a:p>
            <a:pPr lvl="1"/>
            <a:r>
              <a:rPr lang="en-US" dirty="0" smtClean="0"/>
              <a:t>Primary Years Programme – August 2013</a:t>
            </a:r>
          </a:p>
          <a:p>
            <a:pPr lvl="3"/>
            <a:r>
              <a:rPr lang="en-US" dirty="0" smtClean="0"/>
              <a:t>Lewis &amp; Clark Elementary – 25 staff members</a:t>
            </a:r>
          </a:p>
          <a:p>
            <a:pPr lvl="3"/>
            <a:r>
              <a:rPr lang="en-US" dirty="0" smtClean="0"/>
              <a:t>Franklin Elementary – 3 staff members</a:t>
            </a:r>
          </a:p>
          <a:p>
            <a:pPr lvl="3"/>
            <a:r>
              <a:rPr lang="en-US" dirty="0" smtClean="0"/>
              <a:t>District leaders: Executive Regional Directors, Curriculum Coordinator, IB Coordinators</a:t>
            </a:r>
          </a:p>
          <a:p>
            <a:pPr marL="577850" lvl="2" indent="0">
              <a:buNone/>
            </a:pPr>
            <a:r>
              <a:rPr lang="en-US" b="1" i="1" dirty="0" smtClean="0">
                <a:solidFill>
                  <a:schemeClr val="accent1">
                    <a:lumMod val="40000"/>
                    <a:lumOff val="60000"/>
                  </a:schemeClr>
                </a:solidFill>
              </a:rPr>
              <a:t>$12,000 approximate cost (3 grade-levels; 8 trainees; 2 academic years)</a:t>
            </a:r>
            <a:endParaRPr lang="en-US" b="1" i="1" dirty="0">
              <a:solidFill>
                <a:schemeClr val="accent1">
                  <a:lumMod val="40000"/>
                  <a:lumOff val="60000"/>
                </a:schemeClr>
              </a:solidFill>
            </a:endParaRPr>
          </a:p>
          <a:p>
            <a:pPr marL="577850" lvl="2" indent="0">
              <a:buNone/>
            </a:pPr>
            <a:endParaRPr lang="en-US" dirty="0" smtClean="0"/>
          </a:p>
          <a:p>
            <a:pPr lvl="1"/>
            <a:r>
              <a:rPr lang="en-US" dirty="0"/>
              <a:t>Primary Years Programme – August 2013</a:t>
            </a:r>
          </a:p>
          <a:p>
            <a:pPr lvl="3"/>
            <a:r>
              <a:rPr lang="en-US" dirty="0"/>
              <a:t>Lewis &amp; Clark Elementary – 25 staff members</a:t>
            </a:r>
          </a:p>
          <a:p>
            <a:pPr lvl="3"/>
            <a:r>
              <a:rPr lang="en-US" dirty="0"/>
              <a:t>Franklin Elementary – 3 staff members</a:t>
            </a:r>
          </a:p>
          <a:p>
            <a:pPr lvl="3"/>
            <a:r>
              <a:rPr lang="en-US" dirty="0"/>
              <a:t>District leaders: Executive Regional Directors, Curriculum Coordinator, IB Coordinators</a:t>
            </a:r>
          </a:p>
          <a:p>
            <a:pPr marL="577850" lvl="2" indent="0">
              <a:buNone/>
            </a:pPr>
            <a:r>
              <a:rPr lang="en-US" b="1" i="1" dirty="0">
                <a:solidFill>
                  <a:schemeClr val="accent1">
                    <a:lumMod val="40000"/>
                    <a:lumOff val="60000"/>
                  </a:schemeClr>
                </a:solidFill>
              </a:rPr>
              <a:t>$12,000 approximate cost (3 grade-levels; 8 trainees; 2 academic years)</a:t>
            </a:r>
          </a:p>
          <a:p>
            <a:pPr marL="577850" lvl="2" indent="0">
              <a:buNone/>
            </a:pPr>
            <a:endParaRPr lang="en-US" dirty="0" smtClean="0"/>
          </a:p>
          <a:p>
            <a:pPr lvl="1"/>
            <a:r>
              <a:rPr lang="en-US" dirty="0" smtClean="0"/>
              <a:t>Fall 2015+</a:t>
            </a:r>
          </a:p>
          <a:p>
            <a:pPr lvl="2"/>
            <a:r>
              <a:rPr lang="en-US" dirty="0" smtClean="0"/>
              <a:t>Initial training for any new administrators or teaching staff (target-language teacher and collaborative English teacher) provided at UM – Missoula campus</a:t>
            </a:r>
          </a:p>
          <a:p>
            <a:pPr lvl="2"/>
            <a:r>
              <a:rPr lang="en-US" dirty="0" smtClean="0"/>
              <a:t>Follow up training for all current administrators and DLI teaching staff</a:t>
            </a:r>
          </a:p>
          <a:p>
            <a:pPr marL="577850" lvl="2" indent="0">
              <a:buNone/>
            </a:pPr>
            <a:r>
              <a:rPr lang="en-US" b="1" i="1" dirty="0" smtClean="0">
                <a:solidFill>
                  <a:schemeClr val="accent1">
                    <a:lumMod val="40000"/>
                    <a:lumOff val="60000"/>
                  </a:schemeClr>
                </a:solidFill>
              </a:rPr>
              <a:t>$3500 </a:t>
            </a:r>
            <a:r>
              <a:rPr lang="en-US" b="1" i="1" dirty="0">
                <a:solidFill>
                  <a:schemeClr val="accent1">
                    <a:lumMod val="40000"/>
                    <a:lumOff val="60000"/>
                  </a:schemeClr>
                </a:solidFill>
              </a:rPr>
              <a:t>approximate </a:t>
            </a:r>
            <a:r>
              <a:rPr lang="en-US" b="1" i="1" dirty="0" smtClean="0">
                <a:solidFill>
                  <a:schemeClr val="accent1">
                    <a:lumMod val="40000"/>
                    <a:lumOff val="60000"/>
                  </a:schemeClr>
                </a:solidFill>
              </a:rPr>
              <a:t>ongoing annual cost per school</a:t>
            </a:r>
            <a:endParaRPr lang="en-US" dirty="0" smtClean="0"/>
          </a:p>
          <a:p>
            <a:r>
              <a:rPr lang="en-US" dirty="0" smtClean="0"/>
              <a:t>Curriculum Materials</a:t>
            </a:r>
          </a:p>
          <a:p>
            <a:pPr lvl="1"/>
            <a:r>
              <a:rPr lang="en-US" dirty="0" smtClean="0"/>
              <a:t>2013-2015: </a:t>
            </a:r>
          </a:p>
          <a:p>
            <a:pPr lvl="2"/>
            <a:r>
              <a:rPr lang="en-US" dirty="0" smtClean="0"/>
              <a:t>Initial purchase of classroom materials in target language out of cycle with curriculum review process:  </a:t>
            </a:r>
          </a:p>
          <a:p>
            <a:pPr marL="577850" lvl="2" indent="0">
              <a:buNone/>
            </a:pPr>
            <a:r>
              <a:rPr lang="en-US" b="1" i="1" dirty="0" smtClean="0">
                <a:solidFill>
                  <a:schemeClr val="accent1">
                    <a:lumMod val="40000"/>
                    <a:lumOff val="60000"/>
                  </a:schemeClr>
                </a:solidFill>
              </a:rPr>
              <a:t>$3,000 per classroom</a:t>
            </a:r>
          </a:p>
          <a:p>
            <a:pPr lvl="2"/>
            <a:r>
              <a:rPr lang="en-US" dirty="0" smtClean="0"/>
              <a:t>Initial purchase of library materials in target language:</a:t>
            </a:r>
          </a:p>
          <a:p>
            <a:pPr marL="577850" lvl="2" indent="0">
              <a:buNone/>
            </a:pPr>
            <a:r>
              <a:rPr lang="en-US" b="1" i="1" dirty="0" smtClean="0">
                <a:solidFill>
                  <a:srgbClr val="B3BFC4"/>
                </a:solidFill>
              </a:rPr>
              <a:t>$500 per grade-level</a:t>
            </a:r>
          </a:p>
          <a:p>
            <a:pPr lvl="1"/>
            <a:r>
              <a:rPr lang="en-US" dirty="0" smtClean="0"/>
              <a:t>2016+</a:t>
            </a:r>
          </a:p>
          <a:p>
            <a:pPr lvl="2"/>
            <a:r>
              <a:rPr lang="en-US" dirty="0" smtClean="0"/>
              <a:t>Integrate classroom and library materials purchases in target language as part of regular curriculum review process</a:t>
            </a:r>
          </a:p>
          <a:p>
            <a:pPr lvl="1"/>
            <a:endParaRPr lang="en-US" dirty="0"/>
          </a:p>
        </p:txBody>
      </p:sp>
      <p:sp>
        <p:nvSpPr>
          <p:cNvPr id="5" name="Title 1"/>
          <p:cNvSpPr txBox="1">
            <a:spLocks/>
          </p:cNvSpPr>
          <p:nvPr/>
        </p:nvSpPr>
        <p:spPr>
          <a:xfrm>
            <a:off x="0" y="202574"/>
            <a:ext cx="8939884" cy="706102"/>
          </a:xfrm>
          <a:prstGeom prst="rect">
            <a:avLst/>
          </a:prstGeom>
        </p:spPr>
        <p:txBody>
          <a:bodyPr vert="horz" lIns="91440" tIns="45720" rIns="91440" bIns="45720" rtlCol="0" anchor="b" anchorCtr="0">
            <a:noAutofit/>
          </a:bodyPr>
          <a:lstStyle>
            <a:lvl1pPr algn="l" defTabSz="914400" rtl="0" eaLnBrk="1" latinLnBrk="0" hangingPunct="1">
              <a:spcBef>
                <a:spcPct val="0"/>
              </a:spcBef>
              <a:buNone/>
              <a:defRPr sz="3800" kern="1200">
                <a:solidFill>
                  <a:schemeClr val="bg1"/>
                </a:solidFill>
                <a:latin typeface="+mj-lt"/>
                <a:ea typeface="+mj-ea"/>
                <a:cs typeface="+mj-cs"/>
              </a:defRPr>
            </a:lvl1pPr>
          </a:lstStyle>
          <a:p>
            <a:pPr algn="r"/>
            <a:r>
              <a:rPr lang="en-US" sz="3000" b="1" dirty="0" smtClean="0"/>
              <a:t>International Baccalaureate: </a:t>
            </a:r>
            <a:r>
              <a:rPr lang="en-US" sz="3000" i="1" dirty="0" smtClean="0"/>
              <a:t>Associated Costs</a:t>
            </a:r>
            <a:r>
              <a:rPr lang="en-US" sz="2800" dirty="0" smtClean="0"/>
              <a:t>	</a:t>
            </a:r>
            <a:endParaRPr lang="en-US" sz="2800" dirty="0"/>
          </a:p>
        </p:txBody>
      </p:sp>
      <p:pic>
        <p:nvPicPr>
          <p:cNvPr id="4" name="Picture 3" descr="MCPS_LOGO_FINAL copy.jp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000545" y="5596147"/>
            <a:ext cx="724805" cy="883166"/>
          </a:xfrm>
          <a:prstGeom prst="rect">
            <a:avLst/>
          </a:prstGeom>
        </p:spPr>
      </p:pic>
    </p:spTree>
    <p:extLst>
      <p:ext uri="{BB962C8B-B14F-4D97-AF65-F5344CB8AC3E}">
        <p14:creationId xmlns:p14="http://schemas.microsoft.com/office/powerpoint/2010/main" val="3086148933"/>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15636" y="570016"/>
            <a:ext cx="8443355" cy="6340197"/>
          </a:xfrm>
          <a:prstGeom prst="rect">
            <a:avLst/>
          </a:prstGeom>
          <a:noFill/>
        </p:spPr>
        <p:txBody>
          <a:bodyPr wrap="square" rtlCol="0">
            <a:spAutoFit/>
          </a:bodyPr>
          <a:lstStyle/>
          <a:p>
            <a:r>
              <a:rPr lang="en-US" sz="1400" dirty="0" smtClean="0"/>
              <a:t>Dear Members of the Missoula Community,</a:t>
            </a:r>
          </a:p>
          <a:p>
            <a:endParaRPr lang="en-US" sz="1400" dirty="0" smtClean="0"/>
          </a:p>
          <a:p>
            <a:r>
              <a:rPr lang="en-US" sz="1400" dirty="0" smtClean="0"/>
              <a:t>It is a pleasure to bring you our 2013-2018 Strategic Plan.  We are committed to creating a collaborative culture with an intense focus on clarifying what students must learn, monitoring each student’s learning, providing systematic interventions when students need extra support, and enrichment for students who master learning standards quickly.  MCPS is moving toward extraordinary achievement both in academic growth and in focusing each student on graduation and success beyond high school.  </a:t>
            </a:r>
          </a:p>
          <a:p>
            <a:endParaRPr lang="en-US" sz="1400" dirty="0" smtClean="0"/>
          </a:p>
          <a:p>
            <a:r>
              <a:rPr lang="en-US" sz="1400" dirty="0" smtClean="0"/>
              <a:t>The 2013-2018 strategic planning process started with a wide cross section of over 200 community members including parents, teachers, students, administrators, business and community leaders, and elected officials working together to collaboratively identify a shared vision of 21</a:t>
            </a:r>
            <a:r>
              <a:rPr lang="en-US" sz="1400" baseline="30000" dirty="0" smtClean="0"/>
              <a:t>st</a:t>
            </a:r>
            <a:r>
              <a:rPr lang="en-US" sz="1400" dirty="0" smtClean="0"/>
              <a:t> century education and to define changes needed for the vision to become a reality.</a:t>
            </a:r>
          </a:p>
          <a:p>
            <a:endParaRPr lang="en-US" sz="1400" dirty="0" smtClean="0"/>
          </a:p>
          <a:p>
            <a:r>
              <a:rPr lang="en-US" sz="1400" dirty="0" smtClean="0"/>
              <a:t>This Strategic Plan reflects elements outlined in the 21</a:t>
            </a:r>
            <a:r>
              <a:rPr lang="en-US" sz="1400" baseline="30000" dirty="0" smtClean="0"/>
              <a:t>st</a:t>
            </a:r>
            <a:r>
              <a:rPr lang="en-US" sz="1400" dirty="0" smtClean="0"/>
              <a:t> Century Model of Change: </a:t>
            </a:r>
            <a:r>
              <a:rPr lang="en-US" sz="1400" i="1" dirty="0" smtClean="0"/>
              <a:t>A Framework for Education in the 21</a:t>
            </a:r>
            <a:r>
              <a:rPr lang="en-US" sz="1400" i="1" baseline="30000" dirty="0" smtClean="0"/>
              <a:t>st</a:t>
            </a:r>
            <a:r>
              <a:rPr lang="en-US" sz="1400" i="1" dirty="0" smtClean="0"/>
              <a:t> Century </a:t>
            </a:r>
            <a:r>
              <a:rPr lang="en-US" sz="1400" dirty="0" smtClean="0"/>
              <a:t>to ensure that successful learning of necessary skills, abilities and dispositions becomes a reality for all students.  The strategic changes proposed to guide our future are clearly built on and made possible by the outstanding teaching and learning that have been the hallmark of the MCPS history of excellence.</a:t>
            </a:r>
          </a:p>
          <a:p>
            <a:endParaRPr lang="en-US" sz="1400" dirty="0" smtClean="0"/>
          </a:p>
          <a:p>
            <a:r>
              <a:rPr lang="en-US" sz="1400" dirty="0" smtClean="0"/>
              <a:t>The Board and Cabinet, which is Dr. Apostle’s senior leadership team, have developed the broad base of information that forms the background for this plan by culling information from many voices across a wide spectrum of staff, students, parents and community members including:</a:t>
            </a:r>
          </a:p>
          <a:p>
            <a:pPr>
              <a:buFont typeface="Wingdings" pitchFamily="2" charset="2"/>
              <a:buChar char="§"/>
            </a:pPr>
            <a:r>
              <a:rPr lang="en-US" sz="1400" dirty="0" smtClean="0"/>
              <a:t> focus groups, individual interviews, on-line surveys, and other venues where input was gathered as part of the 21</a:t>
            </a:r>
            <a:r>
              <a:rPr lang="en-US" sz="1400" baseline="30000" dirty="0" smtClean="0"/>
              <a:t>st</a:t>
            </a:r>
            <a:r>
              <a:rPr lang="en-US" sz="1400" dirty="0" smtClean="0"/>
              <a:t> Century Initiative;</a:t>
            </a:r>
          </a:p>
          <a:p>
            <a:pPr>
              <a:buFont typeface="Wingdings" pitchFamily="2" charset="2"/>
              <a:buChar char="§"/>
            </a:pPr>
            <a:r>
              <a:rPr lang="en-US" sz="1400" dirty="0" smtClean="0"/>
              <a:t>discussions that occur with staff and community members in the three major Board committees:  Teaching and Learning (T&amp;L), Finance and Operations (F&amp;O); and Personnel, Negotiations and Policy (PN&amp;P)</a:t>
            </a:r>
            <a:endParaRPr lang="en-US" sz="1400" dirty="0"/>
          </a:p>
        </p:txBody>
      </p:sp>
      <p:pic>
        <p:nvPicPr>
          <p:cNvPr id="3" name="Picture 2" descr="MCPS_LOGO_FINAL copy.jp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000545" y="320634"/>
            <a:ext cx="724805" cy="807522"/>
          </a:xfrm>
          <a:prstGeom prst="rect">
            <a:avLst/>
          </a:prstGeom>
        </p:spPr>
      </p:pic>
    </p:spTree>
  </p:cSld>
  <p:clrMapOvr>
    <a:masterClrMapping/>
  </p:clrMapOvr>
  <p:timing>
    <p:tnLst>
      <p:par>
        <p:cTn xmlns:p14="http://schemas.microsoft.com/office/powerpoint/2010/mai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381000"/>
            <a:ext cx="8956377" cy="1482990"/>
          </a:xfrm>
        </p:spPr>
        <p:txBody>
          <a:bodyPr/>
          <a:lstStyle/>
          <a:p>
            <a:pPr algn="r"/>
            <a:r>
              <a:rPr lang="en-US" sz="4000" b="1" dirty="0" smtClean="0"/>
              <a:t>International Baccalaureate: </a:t>
            </a:r>
            <a:br>
              <a:rPr lang="en-US" sz="4000" b="1" dirty="0" smtClean="0"/>
            </a:br>
            <a:r>
              <a:rPr lang="en-US" sz="3000" i="1" dirty="0"/>
              <a:t>C</a:t>
            </a:r>
            <a:r>
              <a:rPr lang="en-US" sz="3000" i="1" dirty="0" smtClean="0"/>
              <a:t>onsultants</a:t>
            </a:r>
            <a:r>
              <a:rPr lang="en-US" sz="3000" i="1" dirty="0"/>
              <a:t>, experts, </a:t>
            </a:r>
            <a:r>
              <a:rPr lang="en-US" sz="3000" i="1" dirty="0" smtClean="0"/>
              <a:t>and collaborators </a:t>
            </a:r>
            <a:endParaRPr lang="en-US" sz="3000" i="1" dirty="0"/>
          </a:p>
        </p:txBody>
      </p:sp>
      <p:sp>
        <p:nvSpPr>
          <p:cNvPr id="3" name="Content Placeholder 2"/>
          <p:cNvSpPr>
            <a:spLocks noGrp="1"/>
          </p:cNvSpPr>
          <p:nvPr>
            <p:ph idx="1"/>
          </p:nvPr>
        </p:nvSpPr>
        <p:spPr>
          <a:xfrm>
            <a:off x="527817" y="2340160"/>
            <a:ext cx="7835134" cy="4208930"/>
          </a:xfrm>
        </p:spPr>
        <p:txBody>
          <a:bodyPr/>
          <a:lstStyle/>
          <a:p>
            <a:pPr lvl="1"/>
            <a:r>
              <a:rPr lang="en-US" dirty="0" err="1" smtClean="0"/>
              <a:t>Lucila</a:t>
            </a:r>
            <a:r>
              <a:rPr lang="en-US" dirty="0" smtClean="0"/>
              <a:t> </a:t>
            </a:r>
            <a:r>
              <a:rPr lang="en-US" dirty="0" err="1" smtClean="0"/>
              <a:t>Rudge</a:t>
            </a:r>
            <a:r>
              <a:rPr lang="en-US" dirty="0" smtClean="0"/>
              <a:t>, Professor, </a:t>
            </a:r>
            <a:r>
              <a:rPr lang="en-US" dirty="0"/>
              <a:t>,</a:t>
            </a:r>
            <a:r>
              <a:rPr lang="en-US" i="1" dirty="0"/>
              <a:t> Phyllis J. Washington College of Education and Human Sciences,</a:t>
            </a:r>
            <a:r>
              <a:rPr lang="en-US" dirty="0"/>
              <a:t> </a:t>
            </a:r>
            <a:r>
              <a:rPr lang="en-US" i="1" dirty="0"/>
              <a:t>The University of </a:t>
            </a:r>
            <a:r>
              <a:rPr lang="en-US" i="1" dirty="0" smtClean="0"/>
              <a:t>Montana</a:t>
            </a:r>
          </a:p>
          <a:p>
            <a:pPr lvl="1"/>
            <a:r>
              <a:rPr lang="en-US" dirty="0" smtClean="0"/>
              <a:t>Paulo </a:t>
            </a:r>
            <a:r>
              <a:rPr lang="en-US" dirty="0" err="1" smtClean="0"/>
              <a:t>Zagalo-Malo</a:t>
            </a:r>
            <a:r>
              <a:rPr lang="en-US" dirty="0" smtClean="0"/>
              <a:t>, Director of International Programs, </a:t>
            </a:r>
            <a:r>
              <a:rPr lang="en-US" i="1" dirty="0" smtClean="0"/>
              <a:t>The University of Montana</a:t>
            </a:r>
          </a:p>
          <a:p>
            <a:pPr lvl="1"/>
            <a:r>
              <a:rPr lang="en-US" dirty="0" smtClean="0"/>
              <a:t>Billie </a:t>
            </a:r>
            <a:r>
              <a:rPr lang="en-US" dirty="0" err="1" smtClean="0"/>
              <a:t>Donegan</a:t>
            </a:r>
            <a:r>
              <a:rPr lang="en-US" dirty="0" smtClean="0"/>
              <a:t>, School Change Coach, </a:t>
            </a:r>
            <a:r>
              <a:rPr lang="en-US" i="1" dirty="0" smtClean="0"/>
              <a:t>The Center for Secondary School Redesign</a:t>
            </a:r>
          </a:p>
          <a:p>
            <a:pPr lvl="1"/>
            <a:r>
              <a:rPr lang="en-US" dirty="0" smtClean="0"/>
              <a:t>Seeley Lake Elementary School District</a:t>
            </a:r>
          </a:p>
          <a:p>
            <a:pPr lvl="1"/>
            <a:r>
              <a:rPr lang="en-US" dirty="0" smtClean="0"/>
              <a:t>Fair-Mont</a:t>
            </a:r>
            <a:r>
              <a:rPr lang="en-US" dirty="0"/>
              <a:t>-</a:t>
            </a:r>
            <a:r>
              <a:rPr lang="en-US" dirty="0" err="1" smtClean="0"/>
              <a:t>Egen</a:t>
            </a:r>
            <a:r>
              <a:rPr lang="en-US" dirty="0" smtClean="0"/>
              <a:t> School District</a:t>
            </a:r>
          </a:p>
        </p:txBody>
      </p:sp>
      <p:pic>
        <p:nvPicPr>
          <p:cNvPr id="4" name="Picture 3" descr="MCPS_LOGO_FINAL copy.jp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000545" y="5596147"/>
            <a:ext cx="724805" cy="883166"/>
          </a:xfrm>
          <a:prstGeom prst="rect">
            <a:avLst/>
          </a:prstGeom>
        </p:spPr>
      </p:pic>
    </p:spTree>
    <p:extLst>
      <p:ext uri="{BB962C8B-B14F-4D97-AF65-F5344CB8AC3E}">
        <p14:creationId xmlns:p14="http://schemas.microsoft.com/office/powerpoint/2010/main" val="2502585111"/>
      </p:ext>
    </p:extLst>
  </p:cSld>
  <p:clrMapOvr>
    <a:masterClrMapping/>
  </p:clrMapOvr>
  <p:timing>
    <p:tnLst>
      <p:par>
        <p:cTn xmlns:p14="http://schemas.microsoft.com/office/powerpoint/2010/mai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21" y="2591360"/>
            <a:ext cx="8604250" cy="1362075"/>
          </a:xfrm>
        </p:spPr>
        <p:txBody>
          <a:bodyPr/>
          <a:lstStyle/>
          <a:p>
            <a:pPr algn="r"/>
            <a:r>
              <a:rPr lang="en-US" sz="4000" dirty="0" smtClean="0"/>
              <a:t>Professional learning communities:</a:t>
            </a:r>
            <a:endParaRPr lang="en-US" sz="4000" dirty="0"/>
          </a:p>
        </p:txBody>
      </p:sp>
      <p:sp>
        <p:nvSpPr>
          <p:cNvPr id="3" name="Text Placeholder 2"/>
          <p:cNvSpPr>
            <a:spLocks noGrp="1"/>
          </p:cNvSpPr>
          <p:nvPr>
            <p:ph type="body" idx="1"/>
          </p:nvPr>
        </p:nvSpPr>
        <p:spPr>
          <a:xfrm>
            <a:off x="0" y="3950354"/>
            <a:ext cx="8708571" cy="1500187"/>
          </a:xfrm>
        </p:spPr>
        <p:txBody>
          <a:bodyPr>
            <a:normAutofit lnSpcReduction="10000"/>
          </a:bodyPr>
          <a:lstStyle/>
          <a:p>
            <a:pPr algn="r"/>
            <a:r>
              <a:rPr lang="en-US" sz="2800" dirty="0" smtClean="0"/>
              <a:t>Focus on learning.</a:t>
            </a:r>
          </a:p>
          <a:p>
            <a:pPr algn="r"/>
            <a:r>
              <a:rPr lang="en-US" sz="2800" dirty="0" smtClean="0"/>
              <a:t>A culture of collaboration.</a:t>
            </a:r>
            <a:endParaRPr lang="en-US" sz="2800" dirty="0"/>
          </a:p>
          <a:p>
            <a:pPr algn="r"/>
            <a:r>
              <a:rPr lang="en-US" sz="2800" dirty="0" smtClean="0"/>
              <a:t>Focus on results.</a:t>
            </a:r>
            <a:endParaRPr lang="en-US" sz="2800" dirty="0"/>
          </a:p>
        </p:txBody>
      </p:sp>
      <p:pic>
        <p:nvPicPr>
          <p:cNvPr id="5" name="Picture 4" descr="MCPS_LOGO_FINAL copy.jp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000545" y="5596147"/>
            <a:ext cx="724805" cy="883166"/>
          </a:xfrm>
          <a:prstGeom prst="rect">
            <a:avLst/>
          </a:prstGeom>
        </p:spPr>
      </p:pic>
    </p:spTree>
    <p:extLst>
      <p:ext uri="{BB962C8B-B14F-4D97-AF65-F5344CB8AC3E}">
        <p14:creationId xmlns:p14="http://schemas.microsoft.com/office/powerpoint/2010/main" val="2252656437"/>
      </p:ext>
    </p:extLst>
  </p:cSld>
  <p:clrMapOvr>
    <a:masterClrMapping/>
  </p:clrMapOvr>
  <p:timing>
    <p:tnLst>
      <p:par>
        <p:cTn xmlns:p14="http://schemas.microsoft.com/office/powerpoint/2010/mai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15462" y="1080454"/>
            <a:ext cx="7885083" cy="5333046"/>
          </a:xfrm>
        </p:spPr>
        <p:txBody>
          <a:bodyPr>
            <a:normAutofit fontScale="85000" lnSpcReduction="20000"/>
          </a:bodyPr>
          <a:lstStyle/>
          <a:p>
            <a:r>
              <a:rPr lang="en-US" dirty="0" smtClean="0"/>
              <a:t>Staff Professional Development</a:t>
            </a:r>
          </a:p>
          <a:p>
            <a:pPr lvl="1"/>
            <a:r>
              <a:rPr lang="en-US" dirty="0" smtClean="0"/>
              <a:t>June 2013</a:t>
            </a:r>
          </a:p>
          <a:p>
            <a:pPr lvl="2"/>
            <a:r>
              <a:rPr lang="en-US" dirty="0" smtClean="0"/>
              <a:t>Hybrid, live-streamed </a:t>
            </a:r>
            <a:r>
              <a:rPr lang="en-US" i="1" dirty="0" smtClean="0"/>
              <a:t>Professional </a:t>
            </a:r>
            <a:r>
              <a:rPr lang="en-US" i="1" dirty="0" err="1" smtClean="0"/>
              <a:t>Learnings</a:t>
            </a:r>
            <a:r>
              <a:rPr lang="en-US" i="1" dirty="0" smtClean="0"/>
              <a:t> Communities at Work</a:t>
            </a:r>
            <a:r>
              <a:rPr lang="en-US" dirty="0" smtClean="0"/>
              <a:t> (Solution-Tree)</a:t>
            </a:r>
          </a:p>
          <a:p>
            <a:pPr lvl="3"/>
            <a:r>
              <a:rPr lang="en-US" dirty="0" smtClean="0"/>
              <a:t>Big Sky High School gymnasium</a:t>
            </a:r>
          </a:p>
          <a:p>
            <a:pPr lvl="3"/>
            <a:r>
              <a:rPr lang="en-US" dirty="0" smtClean="0"/>
              <a:t>270 participants:</a:t>
            </a:r>
          </a:p>
          <a:p>
            <a:pPr lvl="4"/>
            <a:r>
              <a:rPr lang="en-US" dirty="0" smtClean="0"/>
              <a:t>Missoula County Public Schools: Administrators/teachers/</a:t>
            </a:r>
            <a:r>
              <a:rPr lang="en-US" dirty="0" err="1" smtClean="0"/>
              <a:t>para</a:t>
            </a:r>
            <a:r>
              <a:rPr lang="en-US" dirty="0" smtClean="0"/>
              <a:t>-professionals</a:t>
            </a:r>
          </a:p>
          <a:p>
            <a:pPr lvl="4"/>
            <a:r>
              <a:rPr lang="en-US" dirty="0" smtClean="0"/>
              <a:t>The University of Montana: SHAPE P20 collaborators, University Administrators and Professors</a:t>
            </a:r>
          </a:p>
          <a:p>
            <a:pPr marL="577850" lvl="2" indent="0">
              <a:buNone/>
            </a:pPr>
            <a:r>
              <a:rPr lang="en-US" b="1" i="1" dirty="0" smtClean="0">
                <a:solidFill>
                  <a:schemeClr val="accent1">
                    <a:lumMod val="40000"/>
                    <a:lumOff val="60000"/>
                  </a:schemeClr>
                </a:solidFill>
              </a:rPr>
              <a:t>$60,000 approximate cost shared by Title I grant and SHAPE P20 grant</a:t>
            </a:r>
          </a:p>
          <a:p>
            <a:pPr marL="577850" lvl="2" indent="0">
              <a:buNone/>
            </a:pPr>
            <a:endParaRPr lang="en-US" b="1" i="1" dirty="0" smtClean="0">
              <a:solidFill>
                <a:schemeClr val="accent1">
                  <a:lumMod val="40000"/>
                  <a:lumOff val="60000"/>
                </a:schemeClr>
              </a:solidFill>
            </a:endParaRPr>
          </a:p>
          <a:p>
            <a:pPr lvl="1"/>
            <a:r>
              <a:rPr lang="en-US" dirty="0"/>
              <a:t>June 2014 and June 2015</a:t>
            </a:r>
          </a:p>
          <a:p>
            <a:pPr lvl="2"/>
            <a:r>
              <a:rPr lang="en-US" dirty="0"/>
              <a:t>To be determined if hybrid event will be brought to </a:t>
            </a:r>
            <a:r>
              <a:rPr lang="en-US" dirty="0" smtClean="0"/>
              <a:t>Missoula</a:t>
            </a:r>
            <a:endParaRPr lang="en-US" b="1" i="1" dirty="0" smtClean="0">
              <a:solidFill>
                <a:schemeClr val="accent1">
                  <a:lumMod val="40000"/>
                  <a:lumOff val="60000"/>
                </a:schemeClr>
              </a:solidFill>
            </a:endParaRPr>
          </a:p>
          <a:p>
            <a:pPr marL="577850" lvl="2" indent="0">
              <a:buNone/>
            </a:pPr>
            <a:endParaRPr lang="en-US" dirty="0" smtClean="0"/>
          </a:p>
          <a:p>
            <a:pPr lvl="1"/>
            <a:r>
              <a:rPr lang="en-US" dirty="0" smtClean="0"/>
              <a:t>2013-2014, 2014-2015, and 2015-2016</a:t>
            </a:r>
          </a:p>
          <a:p>
            <a:pPr lvl="2"/>
            <a:r>
              <a:rPr lang="en-US" dirty="0" smtClean="0"/>
              <a:t>Ongoing building and district-level follow-up to </a:t>
            </a:r>
            <a:r>
              <a:rPr lang="en-US" i="1" dirty="0" smtClean="0"/>
              <a:t>PLC at Work</a:t>
            </a:r>
            <a:r>
              <a:rPr lang="en-US" dirty="0" smtClean="0"/>
              <a:t> conference</a:t>
            </a:r>
          </a:p>
          <a:p>
            <a:pPr lvl="2"/>
            <a:r>
              <a:rPr lang="en-US" dirty="0" smtClean="0"/>
              <a:t>Staff professional development and collaboration time outside of regular contract</a:t>
            </a:r>
          </a:p>
          <a:p>
            <a:pPr marL="577850" lvl="2" indent="0">
              <a:buNone/>
            </a:pPr>
            <a:r>
              <a:rPr lang="en-US" b="1" i="1" dirty="0" smtClean="0">
                <a:solidFill>
                  <a:schemeClr val="accent1">
                    <a:lumMod val="40000"/>
                    <a:lumOff val="60000"/>
                  </a:schemeClr>
                </a:solidFill>
              </a:rPr>
              <a:t>$10,000 </a:t>
            </a:r>
            <a:r>
              <a:rPr lang="en-US" b="1" i="1" dirty="0">
                <a:solidFill>
                  <a:schemeClr val="accent1">
                    <a:lumMod val="40000"/>
                    <a:lumOff val="60000"/>
                  </a:schemeClr>
                </a:solidFill>
              </a:rPr>
              <a:t>approximate </a:t>
            </a:r>
            <a:r>
              <a:rPr lang="en-US" b="1" i="1" dirty="0" smtClean="0">
                <a:solidFill>
                  <a:schemeClr val="accent1">
                    <a:lumMod val="40000"/>
                    <a:lumOff val="60000"/>
                  </a:schemeClr>
                </a:solidFill>
              </a:rPr>
              <a:t>cost for the district, funded by SHAPE P20</a:t>
            </a:r>
            <a:endParaRPr lang="en-US" dirty="0" smtClean="0"/>
          </a:p>
          <a:p>
            <a:pPr lvl="1"/>
            <a:endParaRPr lang="en-US" dirty="0" smtClean="0"/>
          </a:p>
          <a:p>
            <a:pPr lvl="1"/>
            <a:endParaRPr lang="en-US" dirty="0"/>
          </a:p>
        </p:txBody>
      </p:sp>
      <p:sp>
        <p:nvSpPr>
          <p:cNvPr id="4" name="Title 1"/>
          <p:cNvSpPr>
            <a:spLocks noGrp="1"/>
          </p:cNvSpPr>
          <p:nvPr>
            <p:ph type="title"/>
          </p:nvPr>
        </p:nvSpPr>
        <p:spPr>
          <a:xfrm>
            <a:off x="0" y="140210"/>
            <a:ext cx="8956377" cy="1098040"/>
          </a:xfrm>
        </p:spPr>
        <p:txBody>
          <a:bodyPr/>
          <a:lstStyle/>
          <a:p>
            <a:pPr algn="r"/>
            <a:r>
              <a:rPr lang="en-US" sz="4000" b="1" dirty="0" smtClean="0"/>
              <a:t>Professional learning communities: </a:t>
            </a:r>
            <a:r>
              <a:rPr lang="en-US" sz="3000" i="1" dirty="0" smtClean="0"/>
              <a:t>Associated costs</a:t>
            </a:r>
            <a:endParaRPr lang="en-US" sz="3000" i="1" dirty="0"/>
          </a:p>
        </p:txBody>
      </p:sp>
      <p:pic>
        <p:nvPicPr>
          <p:cNvPr id="6" name="Picture 5" descr="MCPS_LOGO_FINAL copy.jp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000545" y="5596147"/>
            <a:ext cx="724805" cy="883166"/>
          </a:xfrm>
          <a:prstGeom prst="rect">
            <a:avLst/>
          </a:prstGeom>
        </p:spPr>
      </p:pic>
    </p:spTree>
    <p:extLst>
      <p:ext uri="{BB962C8B-B14F-4D97-AF65-F5344CB8AC3E}">
        <p14:creationId xmlns:p14="http://schemas.microsoft.com/office/powerpoint/2010/main" val="494921275"/>
      </p:ext>
    </p:extLst>
  </p:cSld>
  <p:clrMapOvr>
    <a:masterClrMapping/>
  </p:clrMapOvr>
  <p:timing>
    <p:tnLst>
      <p:par>
        <p:cTn xmlns:p14="http://schemas.microsoft.com/office/powerpoint/2010/mai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381000"/>
            <a:ext cx="8956377" cy="1482990"/>
          </a:xfrm>
        </p:spPr>
        <p:txBody>
          <a:bodyPr/>
          <a:lstStyle/>
          <a:p>
            <a:pPr algn="r"/>
            <a:r>
              <a:rPr lang="en-US" sz="4000" b="1" dirty="0" smtClean="0"/>
              <a:t>Professional learning communities: </a:t>
            </a:r>
            <a:br>
              <a:rPr lang="en-US" sz="4000" b="1" dirty="0" smtClean="0"/>
            </a:br>
            <a:r>
              <a:rPr lang="en-US" sz="3000" i="1" dirty="0"/>
              <a:t>C</a:t>
            </a:r>
            <a:r>
              <a:rPr lang="en-US" sz="3000" i="1" dirty="0" smtClean="0"/>
              <a:t>onsultants</a:t>
            </a:r>
            <a:r>
              <a:rPr lang="en-US" sz="3000" i="1" dirty="0"/>
              <a:t>, experts, </a:t>
            </a:r>
            <a:r>
              <a:rPr lang="en-US" sz="3000" i="1" dirty="0" smtClean="0"/>
              <a:t>and collaborators </a:t>
            </a:r>
            <a:endParaRPr lang="en-US" sz="3000" i="1" dirty="0"/>
          </a:p>
        </p:txBody>
      </p:sp>
      <p:sp>
        <p:nvSpPr>
          <p:cNvPr id="3" name="Content Placeholder 2"/>
          <p:cNvSpPr>
            <a:spLocks noGrp="1"/>
          </p:cNvSpPr>
          <p:nvPr>
            <p:ph idx="1"/>
          </p:nvPr>
        </p:nvSpPr>
        <p:spPr>
          <a:xfrm>
            <a:off x="527817" y="2102035"/>
            <a:ext cx="7298558" cy="4208930"/>
          </a:xfrm>
        </p:spPr>
        <p:txBody>
          <a:bodyPr>
            <a:normAutofit fontScale="92500"/>
          </a:bodyPr>
          <a:lstStyle/>
          <a:p>
            <a:pPr lvl="1"/>
            <a:r>
              <a:rPr lang="en-US" dirty="0" smtClean="0"/>
              <a:t>Bobbie Evans, Dean, </a:t>
            </a:r>
            <a:r>
              <a:rPr lang="en-US" i="1" dirty="0" smtClean="0"/>
              <a:t>Phyllis J. Washington College of Education and Human Sciences</a:t>
            </a:r>
            <a:r>
              <a:rPr lang="en-US" dirty="0" smtClean="0"/>
              <a:t>, </a:t>
            </a:r>
            <a:r>
              <a:rPr lang="en-US" i="1" dirty="0" smtClean="0"/>
              <a:t>The University of Montana</a:t>
            </a:r>
            <a:endParaRPr lang="en-US" dirty="0" smtClean="0"/>
          </a:p>
          <a:p>
            <a:pPr lvl="1"/>
            <a:r>
              <a:rPr lang="en-US" dirty="0" smtClean="0"/>
              <a:t>Trent Atkins, Professor,</a:t>
            </a:r>
            <a:r>
              <a:rPr lang="en-US" i="1" dirty="0"/>
              <a:t> Phyllis J. Washington College of Education and Human </a:t>
            </a:r>
            <a:r>
              <a:rPr lang="en-US" i="1" dirty="0" smtClean="0"/>
              <a:t>Sciences,</a:t>
            </a:r>
            <a:r>
              <a:rPr lang="en-US" dirty="0" smtClean="0"/>
              <a:t> </a:t>
            </a:r>
            <a:r>
              <a:rPr lang="en-US" i="1" dirty="0" smtClean="0"/>
              <a:t>The University of Montana</a:t>
            </a:r>
          </a:p>
          <a:p>
            <a:pPr lvl="1"/>
            <a:r>
              <a:rPr lang="en-US" dirty="0"/>
              <a:t>Lisa </a:t>
            </a:r>
            <a:r>
              <a:rPr lang="en-US" dirty="0" err="1"/>
              <a:t>Blank</a:t>
            </a:r>
            <a:r>
              <a:rPr lang="en-US" dirty="0" err="1" smtClean="0"/>
              <a:t>,Professor</a:t>
            </a:r>
            <a:r>
              <a:rPr lang="en-US" dirty="0" smtClean="0"/>
              <a:t>,</a:t>
            </a:r>
            <a:r>
              <a:rPr lang="en-US" i="1" dirty="0" smtClean="0"/>
              <a:t> </a:t>
            </a:r>
            <a:r>
              <a:rPr lang="en-US" i="1" dirty="0"/>
              <a:t>Phyllis J. Washington College of Education and Human Sciences,</a:t>
            </a:r>
            <a:r>
              <a:rPr lang="en-US" dirty="0"/>
              <a:t> </a:t>
            </a:r>
            <a:r>
              <a:rPr lang="en-US" i="1" dirty="0"/>
              <a:t>The University of </a:t>
            </a:r>
            <a:r>
              <a:rPr lang="en-US" i="1" dirty="0" smtClean="0"/>
              <a:t>Montana</a:t>
            </a:r>
          </a:p>
          <a:p>
            <a:pPr lvl="1"/>
            <a:r>
              <a:rPr lang="en-US" dirty="0" smtClean="0"/>
              <a:t>Steve </a:t>
            </a:r>
            <a:r>
              <a:rPr lang="en-US" dirty="0" err="1" smtClean="0"/>
              <a:t>Gaskill</a:t>
            </a:r>
            <a:r>
              <a:rPr lang="en-US" dirty="0" smtClean="0"/>
              <a:t>, Professor,</a:t>
            </a:r>
            <a:r>
              <a:rPr lang="en-US" i="1" dirty="0" smtClean="0"/>
              <a:t> </a:t>
            </a:r>
            <a:r>
              <a:rPr lang="en-US" i="1" dirty="0"/>
              <a:t>Phyllis J. Washington College of Education and Human Sciences,</a:t>
            </a:r>
            <a:r>
              <a:rPr lang="en-US" dirty="0"/>
              <a:t> </a:t>
            </a:r>
            <a:r>
              <a:rPr lang="en-US" i="1" dirty="0"/>
              <a:t>The University of </a:t>
            </a:r>
            <a:r>
              <a:rPr lang="en-US" i="1" dirty="0" smtClean="0"/>
              <a:t>Montana</a:t>
            </a:r>
          </a:p>
          <a:p>
            <a:pPr lvl="1"/>
            <a:r>
              <a:rPr lang="en-US" dirty="0" err="1"/>
              <a:t>Lucila</a:t>
            </a:r>
            <a:r>
              <a:rPr lang="en-US" dirty="0"/>
              <a:t> </a:t>
            </a:r>
            <a:r>
              <a:rPr lang="en-US" dirty="0" err="1"/>
              <a:t>Rudge</a:t>
            </a:r>
            <a:r>
              <a:rPr lang="en-US" dirty="0"/>
              <a:t>, Professor, ,</a:t>
            </a:r>
            <a:r>
              <a:rPr lang="en-US" i="1" dirty="0"/>
              <a:t> Phyllis J. Washington College of Education and Human Sciences,</a:t>
            </a:r>
            <a:r>
              <a:rPr lang="en-US" dirty="0"/>
              <a:t> </a:t>
            </a:r>
            <a:r>
              <a:rPr lang="en-US" i="1" dirty="0"/>
              <a:t>The University of Montana</a:t>
            </a:r>
          </a:p>
          <a:p>
            <a:pPr lvl="1"/>
            <a:r>
              <a:rPr lang="en-US" dirty="0"/>
              <a:t>Paulo </a:t>
            </a:r>
            <a:r>
              <a:rPr lang="en-US" dirty="0" err="1"/>
              <a:t>Zagalo-Malo</a:t>
            </a:r>
            <a:r>
              <a:rPr lang="en-US" dirty="0"/>
              <a:t>, Director of International Programs, </a:t>
            </a:r>
            <a:r>
              <a:rPr lang="en-US" i="1" dirty="0"/>
              <a:t>The University of </a:t>
            </a:r>
            <a:r>
              <a:rPr lang="en-US" i="1" dirty="0" smtClean="0"/>
              <a:t>Montana</a:t>
            </a:r>
          </a:p>
          <a:p>
            <a:pPr lvl="1"/>
            <a:endParaRPr lang="en-US" dirty="0" smtClean="0"/>
          </a:p>
        </p:txBody>
      </p:sp>
      <p:pic>
        <p:nvPicPr>
          <p:cNvPr id="5" name="Picture 4" descr="MCPS_LOGO_FINAL copy.jp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000545" y="5596147"/>
            <a:ext cx="724805" cy="883166"/>
          </a:xfrm>
          <a:prstGeom prst="rect">
            <a:avLst/>
          </a:prstGeom>
        </p:spPr>
      </p:pic>
    </p:spTree>
    <p:extLst>
      <p:ext uri="{BB962C8B-B14F-4D97-AF65-F5344CB8AC3E}">
        <p14:creationId xmlns:p14="http://schemas.microsoft.com/office/powerpoint/2010/main" val="2579726761"/>
      </p:ext>
    </p:extLst>
  </p:cSld>
  <p:clrMapOvr>
    <a:masterClrMapping/>
  </p:clrMapOvr>
  <p:timing>
    <p:tnLst>
      <p:par>
        <p:cTn xmlns:p14="http://schemas.microsoft.com/office/powerpoint/2010/mai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0" y="3313216"/>
            <a:ext cx="8708571" cy="2137325"/>
          </a:xfrm>
        </p:spPr>
        <p:txBody>
          <a:bodyPr>
            <a:normAutofit/>
          </a:bodyPr>
          <a:lstStyle/>
          <a:p>
            <a:pPr algn="r"/>
            <a:endParaRPr lang="en-US" sz="2800" i="1" dirty="0" smtClean="0"/>
          </a:p>
          <a:p>
            <a:pPr algn="r"/>
            <a:r>
              <a:rPr lang="en-US" sz="2800" i="1" dirty="0" smtClean="0"/>
              <a:t>Health Science Academy, 2013</a:t>
            </a:r>
          </a:p>
          <a:p>
            <a:pPr algn="r"/>
            <a:r>
              <a:rPr lang="en-US" sz="2800" i="1" dirty="0" smtClean="0"/>
              <a:t>Engineering Academy, 2015</a:t>
            </a:r>
          </a:p>
          <a:p>
            <a:pPr algn="r"/>
            <a:endParaRPr lang="en-US" sz="2800" dirty="0"/>
          </a:p>
        </p:txBody>
      </p:sp>
      <p:pic>
        <p:nvPicPr>
          <p:cNvPr id="4" name="Picture 3" descr="MCPS_LOGO_FINAL copy.jp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000545" y="5596147"/>
            <a:ext cx="724805" cy="883166"/>
          </a:xfrm>
          <a:prstGeom prst="rect">
            <a:avLst/>
          </a:prstGeom>
        </p:spPr>
      </p:pic>
      <p:sp>
        <p:nvSpPr>
          <p:cNvPr id="5" name="Title 4"/>
          <p:cNvSpPr>
            <a:spLocks noGrp="1"/>
          </p:cNvSpPr>
          <p:nvPr>
            <p:ph type="title"/>
          </p:nvPr>
        </p:nvSpPr>
        <p:spPr>
          <a:xfrm>
            <a:off x="779463" y="2030682"/>
            <a:ext cx="7583487" cy="1543791"/>
          </a:xfrm>
        </p:spPr>
        <p:txBody>
          <a:bodyPr/>
          <a:lstStyle/>
          <a:p>
            <a:r>
              <a:rPr lang="en-US" dirty="0" smtClean="0"/>
              <a:t>STEM Academies </a:t>
            </a:r>
            <a:br>
              <a:rPr lang="en-US" dirty="0" smtClean="0"/>
            </a:br>
            <a:r>
              <a:rPr lang="en-US" dirty="0" smtClean="0"/>
              <a:t>at Big Sky High School</a:t>
            </a:r>
            <a:endParaRPr lang="en-US" dirty="0"/>
          </a:p>
        </p:txBody>
      </p:sp>
    </p:spTree>
    <p:extLst>
      <p:ext uri="{BB962C8B-B14F-4D97-AF65-F5344CB8AC3E}">
        <p14:creationId xmlns:p14="http://schemas.microsoft.com/office/powerpoint/2010/main" val="1677395147"/>
      </p:ext>
    </p:extLst>
  </p:cSld>
  <p:clrMapOvr>
    <a:masterClrMapping/>
  </p:clrMapOvr>
  <p:timing>
    <p:tnLst>
      <p:par>
        <p:cTn xmlns:p14="http://schemas.microsoft.com/office/powerpoint/2010/mai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0" y="3313216"/>
            <a:ext cx="8708571" cy="2137325"/>
          </a:xfrm>
        </p:spPr>
        <p:txBody>
          <a:bodyPr>
            <a:normAutofit/>
          </a:bodyPr>
          <a:lstStyle/>
          <a:p>
            <a:pPr algn="r"/>
            <a:endParaRPr lang="en-US" sz="2800" i="1" dirty="0" smtClean="0"/>
          </a:p>
          <a:p>
            <a:pPr algn="r"/>
            <a:endParaRPr lang="en-US" sz="2800" dirty="0"/>
          </a:p>
        </p:txBody>
      </p:sp>
      <p:pic>
        <p:nvPicPr>
          <p:cNvPr id="4" name="Picture 3" descr="MCPS_LOGO_FINAL copy.jp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000545" y="5596147"/>
            <a:ext cx="724805" cy="883166"/>
          </a:xfrm>
          <a:prstGeom prst="rect">
            <a:avLst/>
          </a:prstGeom>
        </p:spPr>
      </p:pic>
      <p:sp>
        <p:nvSpPr>
          <p:cNvPr id="5" name="Title 4"/>
          <p:cNvSpPr>
            <a:spLocks noGrp="1"/>
          </p:cNvSpPr>
          <p:nvPr>
            <p:ph type="title"/>
          </p:nvPr>
        </p:nvSpPr>
        <p:spPr>
          <a:xfrm>
            <a:off x="779463" y="878774"/>
            <a:ext cx="7583487" cy="3443844"/>
          </a:xfrm>
        </p:spPr>
        <p:txBody>
          <a:bodyPr/>
          <a:lstStyle/>
          <a:p>
            <a:r>
              <a:rPr lang="en-US" i="1" dirty="0" smtClean="0"/>
              <a:t>Developing the Journalism </a:t>
            </a:r>
            <a:br>
              <a:rPr lang="en-US" i="1" dirty="0" smtClean="0"/>
            </a:br>
            <a:r>
              <a:rPr lang="en-US" i="1" dirty="0" smtClean="0"/>
              <a:t>Academy at Sentinel High School</a:t>
            </a:r>
            <a:endParaRPr lang="en-US" i="1" dirty="0"/>
          </a:p>
        </p:txBody>
      </p:sp>
    </p:spTree>
    <p:extLst>
      <p:ext uri="{BB962C8B-B14F-4D97-AF65-F5344CB8AC3E}">
        <p14:creationId xmlns:p14="http://schemas.microsoft.com/office/powerpoint/2010/main" val="1677395147"/>
      </p:ext>
    </p:extLst>
  </p:cSld>
  <p:clrMapOvr>
    <a:masterClrMapping/>
  </p:clrMapOvr>
  <p:timing>
    <p:tnLst>
      <p:par>
        <p:cTn xmlns:p14="http://schemas.microsoft.com/office/powerpoint/2010/mai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79463" y="2591360"/>
            <a:ext cx="7929108" cy="721856"/>
          </a:xfrm>
        </p:spPr>
        <p:txBody>
          <a:bodyPr/>
          <a:lstStyle/>
          <a:p>
            <a:pPr algn="r"/>
            <a:r>
              <a:rPr lang="en-US" sz="3600" dirty="0" smtClean="0"/>
              <a:t>Robotics and Electronics</a:t>
            </a:r>
            <a:endParaRPr lang="en-US" sz="3600" dirty="0"/>
          </a:p>
        </p:txBody>
      </p:sp>
      <p:sp>
        <p:nvSpPr>
          <p:cNvPr id="3" name="Text Placeholder 2"/>
          <p:cNvSpPr>
            <a:spLocks noGrp="1"/>
          </p:cNvSpPr>
          <p:nvPr>
            <p:ph type="body" idx="1"/>
          </p:nvPr>
        </p:nvSpPr>
        <p:spPr>
          <a:xfrm>
            <a:off x="0" y="3313216"/>
            <a:ext cx="8708571" cy="2137325"/>
          </a:xfrm>
        </p:spPr>
        <p:txBody>
          <a:bodyPr>
            <a:normAutofit/>
          </a:bodyPr>
          <a:lstStyle/>
          <a:p>
            <a:pPr algn="r"/>
            <a:endParaRPr lang="en-US" sz="2800" i="1" dirty="0" smtClean="0"/>
          </a:p>
          <a:p>
            <a:pPr algn="r"/>
            <a:r>
              <a:rPr lang="en-US" sz="2800" i="1" dirty="0" smtClean="0"/>
              <a:t>High School Robotics Team</a:t>
            </a:r>
          </a:p>
          <a:p>
            <a:pPr algn="r"/>
            <a:r>
              <a:rPr lang="en-US" sz="2800" i="1" dirty="0" smtClean="0"/>
              <a:t>Middle School Robotics Team</a:t>
            </a:r>
          </a:p>
          <a:p>
            <a:pPr algn="r"/>
            <a:r>
              <a:rPr lang="en-US" sz="2800" i="1" dirty="0" smtClean="0"/>
              <a:t>Elementary Robotics Team</a:t>
            </a:r>
            <a:endParaRPr lang="en-US" sz="2800" i="1" dirty="0"/>
          </a:p>
        </p:txBody>
      </p:sp>
      <p:pic>
        <p:nvPicPr>
          <p:cNvPr id="4" name="Picture 3" descr="MCPS_LOGO_FINAL copy.jp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000545" y="5596147"/>
            <a:ext cx="724805" cy="883166"/>
          </a:xfrm>
          <a:prstGeom prst="rect">
            <a:avLst/>
          </a:prstGeom>
        </p:spPr>
      </p:pic>
    </p:spTree>
    <p:extLst>
      <p:ext uri="{BB962C8B-B14F-4D97-AF65-F5344CB8AC3E}">
        <p14:creationId xmlns:p14="http://schemas.microsoft.com/office/powerpoint/2010/main" val="1677395147"/>
      </p:ext>
    </p:extLst>
  </p:cSld>
  <p:clrMapOvr>
    <a:masterClrMapping/>
  </p:clrMapOvr>
  <p:timing>
    <p:tnLst>
      <p:par>
        <p:cTn xmlns:p14="http://schemas.microsoft.com/office/powerpoint/2010/mai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79463" y="2591360"/>
            <a:ext cx="7929108" cy="721856"/>
          </a:xfrm>
        </p:spPr>
        <p:txBody>
          <a:bodyPr/>
          <a:lstStyle/>
          <a:p>
            <a:pPr algn="r"/>
            <a:r>
              <a:rPr lang="en-US" sz="3600" dirty="0" smtClean="0"/>
              <a:t>Graduation Matters Missoula</a:t>
            </a:r>
            <a:endParaRPr lang="en-US" sz="3600" dirty="0"/>
          </a:p>
        </p:txBody>
      </p:sp>
      <p:sp>
        <p:nvSpPr>
          <p:cNvPr id="3" name="Text Placeholder 2"/>
          <p:cNvSpPr>
            <a:spLocks noGrp="1"/>
          </p:cNvSpPr>
          <p:nvPr>
            <p:ph type="body" idx="1"/>
          </p:nvPr>
        </p:nvSpPr>
        <p:spPr>
          <a:xfrm>
            <a:off x="0" y="3313216"/>
            <a:ext cx="8708571" cy="2137325"/>
          </a:xfrm>
        </p:spPr>
        <p:txBody>
          <a:bodyPr>
            <a:normAutofit/>
          </a:bodyPr>
          <a:lstStyle/>
          <a:p>
            <a:pPr algn="r"/>
            <a:endParaRPr lang="en-US" sz="2800" i="1" dirty="0" smtClean="0"/>
          </a:p>
          <a:p>
            <a:pPr algn="r"/>
            <a:r>
              <a:rPr lang="en-US" sz="2800" i="1" dirty="0" smtClean="0"/>
              <a:t>Strategic Plan</a:t>
            </a:r>
          </a:p>
          <a:p>
            <a:pPr algn="r"/>
            <a:r>
              <a:rPr lang="en-US" sz="2800" i="1" dirty="0" smtClean="0"/>
              <a:t>2011-2014</a:t>
            </a:r>
          </a:p>
          <a:p>
            <a:pPr algn="r"/>
            <a:endParaRPr lang="en-US" sz="2800" i="1" dirty="0"/>
          </a:p>
        </p:txBody>
      </p:sp>
      <p:pic>
        <p:nvPicPr>
          <p:cNvPr id="4" name="Picture 3" descr="MCPS_LOGO_FINAL copy.jp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000545" y="5596147"/>
            <a:ext cx="724805" cy="883166"/>
          </a:xfrm>
          <a:prstGeom prst="rect">
            <a:avLst/>
          </a:prstGeom>
        </p:spPr>
      </p:pic>
    </p:spTree>
    <p:extLst>
      <p:ext uri="{BB962C8B-B14F-4D97-AF65-F5344CB8AC3E}">
        <p14:creationId xmlns:p14="http://schemas.microsoft.com/office/powerpoint/2010/main" val="1677395147"/>
      </p:ext>
    </p:extLst>
  </p:cSld>
  <p:clrMapOvr>
    <a:masterClrMapping/>
  </p:clrMapOvr>
  <p:timing>
    <p:tnLst>
      <p:par>
        <p:cTn xmlns:p14="http://schemas.microsoft.com/office/powerpoint/2010/mai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79463" y="2591360"/>
            <a:ext cx="7929108" cy="721856"/>
          </a:xfrm>
        </p:spPr>
        <p:txBody>
          <a:bodyPr/>
          <a:lstStyle/>
          <a:p>
            <a:pPr algn="r"/>
            <a:r>
              <a:rPr lang="en-US" i="1" dirty="0" err="1" smtClean="0"/>
              <a:t>i</a:t>
            </a:r>
            <a:r>
              <a:rPr lang="en-US" i="1" dirty="0" smtClean="0"/>
              <a:t> 3 Missoula</a:t>
            </a:r>
            <a:endParaRPr lang="en-US" i="1" dirty="0"/>
          </a:p>
        </p:txBody>
      </p:sp>
      <p:sp>
        <p:nvSpPr>
          <p:cNvPr id="3" name="Text Placeholder 2"/>
          <p:cNvSpPr>
            <a:spLocks noGrp="1"/>
          </p:cNvSpPr>
          <p:nvPr>
            <p:ph type="body" idx="1"/>
          </p:nvPr>
        </p:nvSpPr>
        <p:spPr>
          <a:xfrm>
            <a:off x="0" y="3313216"/>
            <a:ext cx="8708571" cy="2137325"/>
          </a:xfrm>
        </p:spPr>
        <p:txBody>
          <a:bodyPr>
            <a:normAutofit/>
          </a:bodyPr>
          <a:lstStyle/>
          <a:p>
            <a:pPr algn="r"/>
            <a:endParaRPr lang="en-US" sz="2800" i="1" dirty="0" smtClean="0"/>
          </a:p>
          <a:p>
            <a:pPr algn="r"/>
            <a:r>
              <a:rPr lang="en-US" sz="2800" i="1" dirty="0" smtClean="0"/>
              <a:t>Summer, 2013</a:t>
            </a:r>
          </a:p>
          <a:p>
            <a:pPr algn="r"/>
            <a:endParaRPr lang="en-US" sz="2800" i="1" dirty="0" smtClean="0"/>
          </a:p>
          <a:p>
            <a:pPr algn="r"/>
            <a:endParaRPr lang="en-US" sz="2800" i="1" dirty="0"/>
          </a:p>
        </p:txBody>
      </p:sp>
      <p:pic>
        <p:nvPicPr>
          <p:cNvPr id="4" name="Picture 3" descr="MCPS_LOGO_FINAL copy.jp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000545" y="5596147"/>
            <a:ext cx="724805" cy="883166"/>
          </a:xfrm>
          <a:prstGeom prst="rect">
            <a:avLst/>
          </a:prstGeom>
        </p:spPr>
      </p:pic>
    </p:spTree>
    <p:extLst>
      <p:ext uri="{BB962C8B-B14F-4D97-AF65-F5344CB8AC3E}">
        <p14:creationId xmlns:p14="http://schemas.microsoft.com/office/powerpoint/2010/main" val="1677395147"/>
      </p:ext>
    </p:extLst>
  </p:cSld>
  <p:clrMapOvr>
    <a:masterClrMapping/>
  </p:clrMapOvr>
  <p:timing>
    <p:tnLst>
      <p:par>
        <p:cTn xmlns:p14="http://schemas.microsoft.com/office/powerpoint/2010/mai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79463" y="2591360"/>
            <a:ext cx="7929108" cy="721856"/>
          </a:xfrm>
        </p:spPr>
        <p:txBody>
          <a:bodyPr/>
          <a:lstStyle/>
          <a:p>
            <a:pPr algn="r"/>
            <a:r>
              <a:rPr lang="en-US" sz="3600" dirty="0" smtClean="0"/>
              <a:t>Missoula County Public Schools</a:t>
            </a:r>
            <a:endParaRPr lang="en-US" sz="3600" dirty="0"/>
          </a:p>
        </p:txBody>
      </p:sp>
      <p:sp>
        <p:nvSpPr>
          <p:cNvPr id="3" name="Text Placeholder 2"/>
          <p:cNvSpPr>
            <a:spLocks noGrp="1"/>
          </p:cNvSpPr>
          <p:nvPr>
            <p:ph type="body" idx="1"/>
          </p:nvPr>
        </p:nvSpPr>
        <p:spPr>
          <a:xfrm>
            <a:off x="0" y="3313216"/>
            <a:ext cx="8708571" cy="2137325"/>
          </a:xfrm>
        </p:spPr>
        <p:txBody>
          <a:bodyPr>
            <a:normAutofit/>
          </a:bodyPr>
          <a:lstStyle/>
          <a:p>
            <a:pPr algn="r"/>
            <a:endParaRPr lang="en-US" sz="2800" i="1" dirty="0" smtClean="0"/>
          </a:p>
          <a:p>
            <a:pPr algn="r"/>
            <a:r>
              <a:rPr lang="en-US" sz="2800" i="1" dirty="0" smtClean="0"/>
              <a:t>Communication Plan</a:t>
            </a:r>
          </a:p>
          <a:p>
            <a:pPr algn="r"/>
            <a:endParaRPr lang="en-US" sz="2800" dirty="0" smtClean="0"/>
          </a:p>
          <a:p>
            <a:pPr algn="r"/>
            <a:r>
              <a:rPr lang="en-US" sz="2800" dirty="0" smtClean="0"/>
              <a:t>2013</a:t>
            </a:r>
            <a:endParaRPr lang="en-US" sz="2800" dirty="0"/>
          </a:p>
        </p:txBody>
      </p:sp>
      <p:pic>
        <p:nvPicPr>
          <p:cNvPr id="4" name="Picture 3" descr="MCPS_LOGO_FINAL copy.jp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000545" y="5596147"/>
            <a:ext cx="724805" cy="883166"/>
          </a:xfrm>
          <a:prstGeom prst="rect">
            <a:avLst/>
          </a:prstGeom>
        </p:spPr>
      </p:pic>
    </p:spTree>
    <p:extLst>
      <p:ext uri="{BB962C8B-B14F-4D97-AF65-F5344CB8AC3E}">
        <p14:creationId xmlns:p14="http://schemas.microsoft.com/office/powerpoint/2010/main" val="1677395147"/>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93766" y="724395"/>
            <a:ext cx="8336478" cy="6124754"/>
          </a:xfrm>
          <a:prstGeom prst="rect">
            <a:avLst/>
          </a:prstGeom>
          <a:noFill/>
        </p:spPr>
        <p:txBody>
          <a:bodyPr wrap="square" rtlCol="0">
            <a:spAutoFit/>
          </a:bodyPr>
          <a:lstStyle/>
          <a:p>
            <a:pPr>
              <a:buFont typeface="Wingdings" pitchFamily="2" charset="2"/>
              <a:buChar char="§"/>
            </a:pPr>
            <a:r>
              <a:rPr lang="en-US" sz="1400" dirty="0" smtClean="0"/>
              <a:t>issues addressed by business and community leaders at the Budget, Bond and Levy Committee;</a:t>
            </a:r>
          </a:p>
          <a:p>
            <a:pPr>
              <a:buFont typeface="Wingdings" pitchFamily="2" charset="2"/>
              <a:buChar char="§"/>
            </a:pPr>
            <a:r>
              <a:rPr lang="en-US" sz="1400" dirty="0" smtClean="0"/>
              <a:t>collaboration with The University of Montana that resulted in the SHAPE P-20 Grant funded by The Dennis and Phyllis Washington Foundation;</a:t>
            </a:r>
          </a:p>
          <a:p>
            <a:pPr>
              <a:buFont typeface="Wingdings" pitchFamily="2" charset="2"/>
              <a:buChar char="§"/>
            </a:pPr>
            <a:r>
              <a:rPr lang="en-US" sz="1400" dirty="0" smtClean="0"/>
              <a:t>lively discussions at the Superintendent-Staff Advisory Committee;</a:t>
            </a:r>
          </a:p>
          <a:p>
            <a:pPr>
              <a:buFont typeface="Wingdings" pitchFamily="2" charset="2"/>
              <a:buChar char="§"/>
            </a:pPr>
            <a:r>
              <a:rPr lang="en-US" sz="1400" dirty="0" smtClean="0"/>
              <a:t>planned five year trajectory for MCPS initiatives;</a:t>
            </a:r>
          </a:p>
          <a:p>
            <a:pPr>
              <a:buFont typeface="Wingdings" pitchFamily="2" charset="2"/>
              <a:buChar char="§"/>
            </a:pPr>
            <a:r>
              <a:rPr lang="en-US" sz="1400" dirty="0" smtClean="0"/>
              <a:t>process for developing professional learning community concepts with the k-12 administrative leadership team and staff throughout the district;</a:t>
            </a:r>
          </a:p>
          <a:p>
            <a:pPr>
              <a:buFont typeface="Wingdings" pitchFamily="2" charset="2"/>
              <a:buChar char="§"/>
            </a:pPr>
            <a:r>
              <a:rPr lang="en-US" sz="1400" dirty="0" smtClean="0"/>
              <a:t>Graduation Matters Missoula Steering Committee;</a:t>
            </a:r>
          </a:p>
          <a:p>
            <a:pPr>
              <a:buFont typeface="Wingdings" pitchFamily="2" charset="2"/>
              <a:buChar char="§"/>
            </a:pPr>
            <a:r>
              <a:rPr lang="en-US" sz="1400" dirty="0" smtClean="0"/>
              <a:t>Facilities Strategic Planning Leadership Committee;</a:t>
            </a:r>
          </a:p>
          <a:p>
            <a:pPr>
              <a:buFont typeface="Wingdings" pitchFamily="2" charset="2"/>
              <a:buChar char="§"/>
            </a:pPr>
            <a:r>
              <a:rPr lang="en-US" sz="1400" dirty="0" smtClean="0"/>
              <a:t>work of the MCPS safety committees: the Public Safety and Security Committee, the Facilities Safety and Security Committee, and the Mental Health Safety and Security Committee;</a:t>
            </a:r>
          </a:p>
          <a:p>
            <a:pPr>
              <a:buFont typeface="Wingdings" pitchFamily="2" charset="2"/>
              <a:buChar char="§"/>
            </a:pPr>
            <a:r>
              <a:rPr lang="en-US" sz="1400" dirty="0" smtClean="0"/>
              <a:t>numerous discussions Dr. Apostle has with staff during multiple visits in all MCPS schools; and</a:t>
            </a:r>
          </a:p>
          <a:p>
            <a:pPr>
              <a:buFont typeface="Wingdings" pitchFamily="2" charset="2"/>
              <a:buChar char="§"/>
            </a:pPr>
            <a:r>
              <a:rPr lang="en-US" sz="1400" dirty="0" smtClean="0"/>
              <a:t>Dr. Apostle’s regular interactions with many business and community groups throughout Missoula.</a:t>
            </a:r>
          </a:p>
          <a:p>
            <a:endParaRPr lang="en-US" sz="1400" dirty="0" smtClean="0"/>
          </a:p>
          <a:p>
            <a:r>
              <a:rPr lang="en-US" sz="1400" dirty="0" smtClean="0"/>
              <a:t>Several factors are critical to making this 2013-18 Strategic Plan a successful reality:</a:t>
            </a:r>
          </a:p>
          <a:p>
            <a:endParaRPr lang="en-US" sz="1400" dirty="0" smtClean="0"/>
          </a:p>
          <a:p>
            <a:pPr>
              <a:buFont typeface="Wingdings" pitchFamily="2" charset="2"/>
              <a:buChar char="v"/>
            </a:pPr>
            <a:r>
              <a:rPr lang="en-US" sz="1400" i="1" dirty="0" smtClean="0"/>
              <a:t>This is and must continue to be a truly community effort.  Community members are involved in MCPS in many ways.  Their individual and collective voices and support are critical to student and staff success.</a:t>
            </a:r>
          </a:p>
          <a:p>
            <a:pPr>
              <a:buFont typeface="Wingdings" pitchFamily="2" charset="2"/>
              <a:buChar char="v"/>
            </a:pPr>
            <a:endParaRPr lang="en-US" sz="1400" i="1" dirty="0" smtClean="0"/>
          </a:p>
          <a:p>
            <a:pPr>
              <a:buFont typeface="Wingdings" pitchFamily="2" charset="2"/>
              <a:buChar char="v"/>
            </a:pPr>
            <a:r>
              <a:rPr lang="en-US" sz="1400" i="1" dirty="0" smtClean="0"/>
              <a:t>Our plan is focused on a district-wide systemic effort.  Although some outcome measures are targeted at high school students, the critical foundations for learning are set early and are built upon throughout each student’s academic career.  The result is that meeting the aggressive academic performance indicators leading to graduation outlined in this plan becomes possible when every teacher and every staff member at each level feels responsible for each student’s success.</a:t>
            </a:r>
          </a:p>
          <a:p>
            <a:endParaRPr lang="en-US" sz="1400" i="1" dirty="0" smtClean="0"/>
          </a:p>
          <a:p>
            <a:r>
              <a:rPr lang="en-US" sz="1400" dirty="0" smtClean="0"/>
              <a:t> </a:t>
            </a:r>
          </a:p>
          <a:p>
            <a:pPr>
              <a:buFont typeface="Wingdings" pitchFamily="2" charset="2"/>
              <a:buChar char="§"/>
            </a:pPr>
            <a:endParaRPr lang="en-US" sz="1400" dirty="0"/>
          </a:p>
        </p:txBody>
      </p:sp>
      <p:pic>
        <p:nvPicPr>
          <p:cNvPr id="3" name="Picture 2" descr="MCPS_LOGO_FINAL copy.jp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000547" y="213756"/>
            <a:ext cx="724805" cy="522514"/>
          </a:xfrm>
          <a:prstGeom prst="rect">
            <a:avLst/>
          </a:prstGeom>
        </p:spPr>
      </p:pic>
    </p:spTree>
  </p:cSld>
  <p:clrMapOvr>
    <a:masterClrMapping/>
  </p:clrMapOvr>
  <p:timing>
    <p:tnLst>
      <p:par>
        <p:cTn xmlns:p14="http://schemas.microsoft.com/office/powerpoint/2010/mai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79463" y="2591360"/>
            <a:ext cx="7929108" cy="721856"/>
          </a:xfrm>
        </p:spPr>
        <p:txBody>
          <a:bodyPr/>
          <a:lstStyle/>
          <a:p>
            <a:pPr algn="r"/>
            <a:r>
              <a:rPr lang="en-US" sz="3600" dirty="0" smtClean="0"/>
              <a:t>Missoula County Public Schools</a:t>
            </a:r>
            <a:endParaRPr lang="en-US" sz="3600" dirty="0"/>
          </a:p>
        </p:txBody>
      </p:sp>
      <p:sp>
        <p:nvSpPr>
          <p:cNvPr id="3" name="Text Placeholder 2"/>
          <p:cNvSpPr>
            <a:spLocks noGrp="1"/>
          </p:cNvSpPr>
          <p:nvPr>
            <p:ph type="body" idx="1"/>
          </p:nvPr>
        </p:nvSpPr>
        <p:spPr>
          <a:xfrm>
            <a:off x="0" y="3313216"/>
            <a:ext cx="8708571" cy="2137325"/>
          </a:xfrm>
        </p:spPr>
        <p:txBody>
          <a:bodyPr>
            <a:normAutofit/>
          </a:bodyPr>
          <a:lstStyle/>
          <a:p>
            <a:pPr algn="r"/>
            <a:endParaRPr lang="en-US" sz="2800" i="1" dirty="0" smtClean="0"/>
          </a:p>
          <a:p>
            <a:pPr algn="r"/>
            <a:r>
              <a:rPr lang="en-US" sz="2800" i="1" dirty="0" smtClean="0"/>
              <a:t>Facilities Strategic Plan</a:t>
            </a:r>
          </a:p>
          <a:p>
            <a:pPr algn="r"/>
            <a:endParaRPr lang="en-US" sz="2800" i="1" dirty="0" smtClean="0"/>
          </a:p>
          <a:p>
            <a:pPr algn="r"/>
            <a:r>
              <a:rPr lang="en-US" sz="2800" dirty="0" smtClean="0"/>
              <a:t>2013-14</a:t>
            </a:r>
            <a:endParaRPr lang="en-US" sz="2800" dirty="0"/>
          </a:p>
        </p:txBody>
      </p:sp>
      <p:pic>
        <p:nvPicPr>
          <p:cNvPr id="4" name="Picture 3" descr="MCPS_LOGO_FINAL copy.jp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000545" y="5596147"/>
            <a:ext cx="724805" cy="883166"/>
          </a:xfrm>
          <a:prstGeom prst="rect">
            <a:avLst/>
          </a:prstGeom>
        </p:spPr>
      </p:pic>
    </p:spTree>
    <p:extLst>
      <p:ext uri="{BB962C8B-B14F-4D97-AF65-F5344CB8AC3E}">
        <p14:creationId xmlns:p14="http://schemas.microsoft.com/office/powerpoint/2010/main" val="1677395147"/>
      </p:ext>
    </p:extLst>
  </p:cSld>
  <p:clrMapOvr>
    <a:masterClrMapping/>
  </p:clrMapOvr>
  <p:timing>
    <p:tnLst>
      <p:par>
        <p:cTn xmlns:p14="http://schemas.microsoft.com/office/powerpoint/2010/mai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79463" y="2591360"/>
            <a:ext cx="7929108" cy="721856"/>
          </a:xfrm>
        </p:spPr>
        <p:txBody>
          <a:bodyPr/>
          <a:lstStyle/>
          <a:p>
            <a:pPr algn="r"/>
            <a:r>
              <a:rPr lang="en-US" sz="3600" dirty="0" smtClean="0"/>
              <a:t>Missoula County Public Schools</a:t>
            </a:r>
            <a:endParaRPr lang="en-US" sz="3600" dirty="0"/>
          </a:p>
        </p:txBody>
      </p:sp>
      <p:sp>
        <p:nvSpPr>
          <p:cNvPr id="3" name="Text Placeholder 2"/>
          <p:cNvSpPr>
            <a:spLocks noGrp="1"/>
          </p:cNvSpPr>
          <p:nvPr>
            <p:ph type="body" idx="1"/>
          </p:nvPr>
        </p:nvSpPr>
        <p:spPr>
          <a:xfrm>
            <a:off x="0" y="3313216"/>
            <a:ext cx="8708571" cy="2137325"/>
          </a:xfrm>
        </p:spPr>
        <p:txBody>
          <a:bodyPr>
            <a:normAutofit/>
          </a:bodyPr>
          <a:lstStyle/>
          <a:p>
            <a:pPr algn="r"/>
            <a:endParaRPr lang="en-US" sz="2800" i="1" dirty="0" smtClean="0"/>
          </a:p>
          <a:p>
            <a:pPr algn="r"/>
            <a:r>
              <a:rPr lang="en-US" sz="2800" i="1" dirty="0" smtClean="0"/>
              <a:t>Technology Plan</a:t>
            </a:r>
          </a:p>
          <a:p>
            <a:pPr algn="r"/>
            <a:endParaRPr lang="en-US" sz="2800" dirty="0" smtClean="0"/>
          </a:p>
          <a:p>
            <a:pPr algn="r"/>
            <a:r>
              <a:rPr lang="en-US" sz="2800" dirty="0" smtClean="0"/>
              <a:t>2013-15</a:t>
            </a:r>
            <a:endParaRPr lang="en-US" sz="2800" dirty="0"/>
          </a:p>
        </p:txBody>
      </p:sp>
      <p:pic>
        <p:nvPicPr>
          <p:cNvPr id="4" name="Picture 3" descr="MCPS_LOGO_FINAL copy.jp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000545" y="5596147"/>
            <a:ext cx="724805" cy="883166"/>
          </a:xfrm>
          <a:prstGeom prst="rect">
            <a:avLst/>
          </a:prstGeom>
        </p:spPr>
      </p:pic>
    </p:spTree>
    <p:extLst>
      <p:ext uri="{BB962C8B-B14F-4D97-AF65-F5344CB8AC3E}">
        <p14:creationId xmlns:p14="http://schemas.microsoft.com/office/powerpoint/2010/main" val="1677395147"/>
      </p:ext>
    </p:extLst>
  </p:cSld>
  <p:clrMapOvr>
    <a:masterClrMapping/>
  </p:clrMapOvr>
  <p:timing>
    <p:tnLst>
      <p:par>
        <p:cTn xmlns:p14="http://schemas.microsoft.com/office/powerpoint/2010/mai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79463" y="2591360"/>
            <a:ext cx="7929108" cy="721856"/>
          </a:xfrm>
        </p:spPr>
        <p:txBody>
          <a:bodyPr/>
          <a:lstStyle/>
          <a:p>
            <a:pPr algn="r"/>
            <a:r>
              <a:rPr lang="en-US" sz="3600" dirty="0" smtClean="0"/>
              <a:t>Missoula County Public Schools</a:t>
            </a:r>
            <a:endParaRPr lang="en-US" sz="3600" dirty="0"/>
          </a:p>
        </p:txBody>
      </p:sp>
      <p:sp>
        <p:nvSpPr>
          <p:cNvPr id="3" name="Text Placeholder 2"/>
          <p:cNvSpPr>
            <a:spLocks noGrp="1"/>
          </p:cNvSpPr>
          <p:nvPr>
            <p:ph type="body" idx="1"/>
          </p:nvPr>
        </p:nvSpPr>
        <p:spPr>
          <a:xfrm>
            <a:off x="0" y="3313216"/>
            <a:ext cx="8708571" cy="2137325"/>
          </a:xfrm>
        </p:spPr>
        <p:txBody>
          <a:bodyPr>
            <a:normAutofit/>
          </a:bodyPr>
          <a:lstStyle/>
          <a:p>
            <a:pPr algn="r"/>
            <a:endParaRPr lang="en-US" sz="2800" i="1" dirty="0" smtClean="0"/>
          </a:p>
          <a:p>
            <a:pPr algn="r"/>
            <a:r>
              <a:rPr lang="en-US" sz="2800" i="1" dirty="0" smtClean="0"/>
              <a:t>Public Safety and Security Committee</a:t>
            </a:r>
          </a:p>
          <a:p>
            <a:pPr algn="r"/>
            <a:r>
              <a:rPr lang="en-US" sz="2800" i="1" dirty="0" smtClean="0"/>
              <a:t>Facilities Safety and Security Committee</a:t>
            </a:r>
          </a:p>
          <a:p>
            <a:pPr algn="r"/>
            <a:r>
              <a:rPr lang="en-US" sz="2800" i="1" dirty="0" smtClean="0"/>
              <a:t>Mental Health Safety and Security Committee</a:t>
            </a:r>
            <a:endParaRPr lang="en-US" sz="2800" i="1" dirty="0"/>
          </a:p>
        </p:txBody>
      </p:sp>
      <p:pic>
        <p:nvPicPr>
          <p:cNvPr id="4" name="Picture 3" descr="MCPS_LOGO_FINAL copy.jp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000545" y="5596147"/>
            <a:ext cx="724805" cy="883166"/>
          </a:xfrm>
          <a:prstGeom prst="rect">
            <a:avLst/>
          </a:prstGeom>
        </p:spPr>
      </p:pic>
    </p:spTree>
    <p:extLst>
      <p:ext uri="{BB962C8B-B14F-4D97-AF65-F5344CB8AC3E}">
        <p14:creationId xmlns:p14="http://schemas.microsoft.com/office/powerpoint/2010/main" val="1677395147"/>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617517" y="629392"/>
            <a:ext cx="8324602" cy="6124754"/>
          </a:xfrm>
          <a:prstGeom prst="rect">
            <a:avLst/>
          </a:prstGeom>
          <a:noFill/>
        </p:spPr>
        <p:txBody>
          <a:bodyPr wrap="square" rtlCol="0">
            <a:spAutoFit/>
          </a:bodyPr>
          <a:lstStyle/>
          <a:p>
            <a:pPr>
              <a:buFont typeface="Wingdings" pitchFamily="2" charset="2"/>
              <a:buChar char="v"/>
            </a:pPr>
            <a:r>
              <a:rPr lang="en-US" sz="1400" i="1" dirty="0" smtClean="0"/>
              <a:t>It is critical that we </a:t>
            </a:r>
            <a:r>
              <a:rPr lang="en-US" sz="1400" b="1" i="1" dirty="0" smtClean="0"/>
              <a:t>stay the course</a:t>
            </a:r>
            <a:r>
              <a:rPr lang="en-US" sz="1400" dirty="0" smtClean="0"/>
              <a:t> to move forward the initiatives begun with community and staff support.  Our goals are clear.  Our strategies are well considered and have a strong success </a:t>
            </a:r>
            <a:endParaRPr lang="en-US" sz="1400" i="1" dirty="0" smtClean="0"/>
          </a:p>
          <a:p>
            <a:r>
              <a:rPr lang="en-US" sz="1400" i="1" dirty="0" smtClean="0"/>
              <a:t>record for student achievement across a wide spectrum of student needs.  Many educational failures of the past occurred because of lack of focus, consistency and follow through.  We must avoid the failures of the past.</a:t>
            </a:r>
          </a:p>
          <a:p>
            <a:endParaRPr lang="en-US" sz="1400" i="1" dirty="0" smtClean="0"/>
          </a:p>
          <a:p>
            <a:pPr>
              <a:buFont typeface="Wingdings" pitchFamily="2" charset="2"/>
              <a:buChar char="v"/>
            </a:pPr>
            <a:r>
              <a:rPr lang="en-US" sz="1400" i="1" dirty="0" smtClean="0"/>
              <a:t> Our executive leadership team will annually develop action plans around the items that need to happen next to move the plan forward.  Action planning is a crucial step that must occur annually to keep MCPS on a course for continued excellence.</a:t>
            </a:r>
          </a:p>
          <a:p>
            <a:pPr>
              <a:buFont typeface="Wingdings" pitchFamily="2" charset="2"/>
              <a:buChar char="v"/>
            </a:pPr>
            <a:endParaRPr lang="en-US" sz="1400" i="1" dirty="0" smtClean="0"/>
          </a:p>
          <a:p>
            <a:pPr>
              <a:buFont typeface="Wingdings" pitchFamily="2" charset="2"/>
              <a:buChar char="v"/>
            </a:pPr>
            <a:r>
              <a:rPr lang="en-US" sz="1400" i="1" dirty="0" smtClean="0"/>
              <a:t>Finally, we will come back annually to this plan with additional refinements and additions to the collective commitments, benchmarks and performance indicators.  It is, in reality, impossible to set a five year plan with absolute certainty.  That is why we will have an annual review to make mid-course adjustments and develop annual action plans to ensure progress toward the outcomes identified in this plan.</a:t>
            </a:r>
          </a:p>
          <a:p>
            <a:endParaRPr lang="en-US" sz="1400" i="1" dirty="0" smtClean="0"/>
          </a:p>
          <a:p>
            <a:r>
              <a:rPr lang="en-US" sz="1400" dirty="0" smtClean="0"/>
              <a:t>This Strategic Plan, while devoted to exceeding the course of excellence forged through the hard work and dedication of those who came before us, introduces new measures of excellence around college and career readiness.  Critical to the success of this plan will be a focus on the uniqueness of each student.  Our Hedgehog Concept, defined as what we are most passionate about, focuses on academic success and graduation for all students with the skills, abilities and dispositions required for success in the rapidly changing 21</a:t>
            </a:r>
            <a:r>
              <a:rPr lang="en-US" sz="1400" baseline="30000" dirty="0" smtClean="0"/>
              <a:t>st</a:t>
            </a:r>
            <a:r>
              <a:rPr lang="en-US" sz="1400" dirty="0" smtClean="0"/>
              <a:t> century world.  We will not waver from the belief that all students must achieve and graduate with high levels of learning, and feel that our data measures over the previous 5 years set us on a course to see that claim become a reality.</a:t>
            </a:r>
          </a:p>
          <a:p>
            <a:endParaRPr lang="en-US" sz="1400" dirty="0" smtClean="0"/>
          </a:p>
          <a:p>
            <a:endParaRPr lang="en-US" sz="1400" dirty="0" smtClean="0"/>
          </a:p>
          <a:p>
            <a:r>
              <a:rPr lang="en-US" sz="1400" dirty="0" smtClean="0"/>
              <a:t>Alex Apostle, PhD.					Joe Knapp, MD</a:t>
            </a:r>
          </a:p>
          <a:p>
            <a:r>
              <a:rPr lang="en-US" sz="1400" dirty="0" smtClean="0"/>
              <a:t>Superintendent					Chairman, Board of Trustees</a:t>
            </a:r>
          </a:p>
        </p:txBody>
      </p:sp>
      <p:pic>
        <p:nvPicPr>
          <p:cNvPr id="6" name="Picture 5" descr="MCPS_LOGO_FINAL copy.jp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000547" y="213756"/>
            <a:ext cx="724805" cy="522514"/>
          </a:xfrm>
          <a:prstGeom prst="rect">
            <a:avLst/>
          </a:prstGeom>
        </p:spPr>
      </p:pic>
      <p:pic>
        <p:nvPicPr>
          <p:cNvPr id="7" name="Picture 6" descr="MCPS_LOGO_FINAL copy.jp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152947" y="366156"/>
            <a:ext cx="724805" cy="522514"/>
          </a:xfrm>
          <a:prstGeom prst="rect">
            <a:avLst/>
          </a:prstGeom>
        </p:spPr>
      </p:pic>
    </p:spTree>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6600" dirty="0" smtClean="0"/>
              <a:t>					Beliefs</a:t>
            </a:r>
            <a:endParaRPr lang="en-US" sz="6600" dirty="0"/>
          </a:p>
        </p:txBody>
      </p:sp>
      <p:sp>
        <p:nvSpPr>
          <p:cNvPr id="3" name="Text Placeholder 2"/>
          <p:cNvSpPr>
            <a:spLocks noGrp="1"/>
          </p:cNvSpPr>
          <p:nvPr>
            <p:ph type="body" idx="1"/>
          </p:nvPr>
        </p:nvSpPr>
        <p:spPr/>
        <p:txBody>
          <a:bodyPr/>
          <a:lstStyle/>
          <a:p>
            <a:endParaRPr lang="en-US" dirty="0"/>
          </a:p>
        </p:txBody>
      </p:sp>
    </p:spTree>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4400" dirty="0" smtClean="0"/>
              <a:t>Beliefs</a:t>
            </a:r>
            <a:endParaRPr lang="en-US" sz="4400" dirty="0"/>
          </a:p>
        </p:txBody>
      </p:sp>
      <p:sp>
        <p:nvSpPr>
          <p:cNvPr id="3" name="Content Placeholder 2"/>
          <p:cNvSpPr>
            <a:spLocks noGrp="1"/>
          </p:cNvSpPr>
          <p:nvPr>
            <p:ph sz="half" idx="1"/>
          </p:nvPr>
        </p:nvSpPr>
        <p:spPr/>
        <p:txBody>
          <a:bodyPr/>
          <a:lstStyle/>
          <a:p>
            <a:pPr>
              <a:buNone/>
            </a:pPr>
            <a:r>
              <a:rPr lang="en-US" dirty="0" smtClean="0"/>
              <a:t>	K-12 education should address the “whole” child; </a:t>
            </a:r>
          </a:p>
          <a:p>
            <a:pPr>
              <a:buNone/>
            </a:pPr>
            <a:r>
              <a:rPr lang="en-US" dirty="0" smtClean="0"/>
              <a:t>	Holistic education leads to value for academic knowledge and competency; an appreciation for one’s broader community; a world view; and life-long love for learning.</a:t>
            </a:r>
            <a:endParaRPr lang="en-US" dirty="0"/>
          </a:p>
        </p:txBody>
      </p:sp>
      <p:sp>
        <p:nvSpPr>
          <p:cNvPr id="4" name="Content Placeholder 3"/>
          <p:cNvSpPr>
            <a:spLocks noGrp="1"/>
          </p:cNvSpPr>
          <p:nvPr>
            <p:ph sz="half" idx="2"/>
          </p:nvPr>
        </p:nvSpPr>
        <p:spPr/>
        <p:txBody>
          <a:bodyPr/>
          <a:lstStyle/>
          <a:p>
            <a:pPr>
              <a:buNone/>
            </a:pPr>
            <a:r>
              <a:rPr lang="en-US" dirty="0" smtClean="0"/>
              <a:t>	Strong public schools:</a:t>
            </a:r>
          </a:p>
          <a:p>
            <a:pPr>
              <a:buNone/>
            </a:pPr>
            <a:r>
              <a:rPr lang="en-US" sz="1400" dirty="0" smtClean="0"/>
              <a:t>Prepare students for life beyond high school;</a:t>
            </a:r>
          </a:p>
          <a:p>
            <a:pPr>
              <a:buNone/>
            </a:pPr>
            <a:r>
              <a:rPr lang="en-US" sz="1400" dirty="0" smtClean="0"/>
              <a:t>Are vital to a strong community and a vibrant democracy;</a:t>
            </a:r>
          </a:p>
          <a:p>
            <a:pPr>
              <a:buNone/>
            </a:pPr>
            <a:r>
              <a:rPr lang="en-US" sz="1400" dirty="0" smtClean="0"/>
              <a:t>Provide a unique place where people interact with others from different social and economic backgrounds, </a:t>
            </a:r>
          </a:p>
          <a:p>
            <a:pPr>
              <a:buNone/>
            </a:pPr>
            <a:r>
              <a:rPr lang="en-US" sz="1400" dirty="0" smtClean="0"/>
              <a:t>Value cultural, religious and ethnic differences in people building respect for diversity in our society.</a:t>
            </a:r>
          </a:p>
        </p:txBody>
      </p:sp>
      <p:pic>
        <p:nvPicPr>
          <p:cNvPr id="5" name="Picture 4" descr="MCPS_LOGO_FINAL copy.jp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000547" y="5606792"/>
            <a:ext cx="724805" cy="883166"/>
          </a:xfrm>
          <a:prstGeom prst="rect">
            <a:avLst/>
          </a:prstGeom>
        </p:spPr>
      </p:pic>
    </p:spTree>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Revolution">
  <a:themeElements>
    <a:clrScheme name="Capital">
      <a:dk1>
        <a:srgbClr val="000000"/>
      </a:dk1>
      <a:lt1>
        <a:srgbClr val="FFFFFF"/>
      </a:lt1>
      <a:dk2>
        <a:srgbClr val="6F6D5D"/>
      </a:dk2>
      <a:lt2>
        <a:srgbClr val="7C8F97"/>
      </a:lt2>
      <a:accent1>
        <a:srgbClr val="4B5A60"/>
      </a:accent1>
      <a:accent2>
        <a:srgbClr val="9C5238"/>
      </a:accent2>
      <a:accent3>
        <a:srgbClr val="504539"/>
      </a:accent3>
      <a:accent4>
        <a:srgbClr val="C1AD79"/>
      </a:accent4>
      <a:accent5>
        <a:srgbClr val="667559"/>
      </a:accent5>
      <a:accent6>
        <a:srgbClr val="BAD6AD"/>
      </a:accent6>
      <a:hlink>
        <a:srgbClr val="524A82"/>
      </a:hlink>
      <a:folHlink>
        <a:srgbClr val="8F9954"/>
      </a:folHlink>
    </a:clrScheme>
    <a:fontScheme name="Revolution">
      <a:majorFont>
        <a:latin typeface="Trebuchet MS"/>
        <a:ea typeface=""/>
        <a:cs typeface=""/>
        <a:font script="Jpan" typeface="ＭＳ ゴシック"/>
        <a:font script="Hans" typeface="宋体"/>
        <a:font script="Hant" typeface="新細明體"/>
      </a:majorFont>
      <a:minorFont>
        <a:latin typeface="Trebuchet MS"/>
        <a:ea typeface=""/>
        <a:cs typeface=""/>
        <a:font script="Jpan" typeface="ＭＳ ゴシック"/>
        <a:font script="Hans" typeface="宋体"/>
        <a:font script="Hant" typeface="新細明體"/>
      </a:minorFont>
    </a:fontScheme>
    <a:fmtScheme name="Revolution">
      <a:fillStyleLst>
        <a:solidFill>
          <a:schemeClr val="phClr"/>
        </a:solidFill>
        <a:solidFill>
          <a:schemeClr val="phClr"/>
        </a:soli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3175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innerShdw blurRad="50800" dist="25400" dir="10800000">
              <a:srgbClr val="808080">
                <a:alpha val="75000"/>
              </a:srgbClr>
            </a:innerShdw>
          </a:effectLst>
        </a:effectStyle>
        <a:effectStyle>
          <a:effectLst>
            <a:innerShdw blurRad="50800" dist="25400" dir="13500000">
              <a:srgbClr val="808080">
                <a:alpha val="75000"/>
              </a:srgbClr>
            </a:innerShdw>
            <a:outerShdw blurRad="63500" dist="50800" dir="5400000" algn="br" rotWithShape="0">
              <a:srgbClr val="000000">
                <a:alpha val="35000"/>
              </a:srgbClr>
            </a:outerShdw>
          </a:effectLst>
          <a:scene3d>
            <a:camera prst="orthographicFront">
              <a:rot lat="0" lon="0" rev="0"/>
            </a:camera>
            <a:lightRig rig="threePt" dir="tl">
              <a:rot lat="0" lon="0" rev="11400000"/>
            </a:lightRig>
          </a:scene3d>
          <a:sp3d contourW="12700" prstMaterial="softmetal">
            <a:bevelT w="63500" h="25400" prst="angle"/>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2944</TotalTime>
  <Words>5856</Words>
  <Application>Microsoft Macintosh PowerPoint</Application>
  <PresentationFormat>On-screen Show (4:3)</PresentationFormat>
  <Paragraphs>487</Paragraphs>
  <Slides>62</Slides>
  <Notes>1</Notes>
  <HiddenSlides>0</HiddenSlides>
  <MMClips>0</MMClips>
  <ScaleCrop>false</ScaleCrop>
  <HeadingPairs>
    <vt:vector size="4" baseType="variant">
      <vt:variant>
        <vt:lpstr>Theme</vt:lpstr>
      </vt:variant>
      <vt:variant>
        <vt:i4>1</vt:i4>
      </vt:variant>
      <vt:variant>
        <vt:lpstr>Slide Titles</vt:lpstr>
      </vt:variant>
      <vt:variant>
        <vt:i4>62</vt:i4>
      </vt:variant>
    </vt:vector>
  </HeadingPairs>
  <TitlesOfParts>
    <vt:vector size="63" baseType="lpstr">
      <vt:lpstr>Revolution</vt:lpstr>
      <vt:lpstr>Missoula County Public Schools</vt:lpstr>
      <vt:lpstr>Missoula County Public Schools</vt:lpstr>
      <vt:lpstr>PowerPoint Presentation</vt:lpstr>
      <vt:lpstr>Message to the Community  Alex Apostle, Superintendent Joe Knapp, Chairman, Board of Trustees  </vt:lpstr>
      <vt:lpstr>PowerPoint Presentation</vt:lpstr>
      <vt:lpstr>PowerPoint Presentation</vt:lpstr>
      <vt:lpstr>PowerPoint Presentation</vt:lpstr>
      <vt:lpstr>     Beliefs</vt:lpstr>
      <vt:lpstr>Beliefs</vt:lpstr>
      <vt:lpstr>Beliefs</vt:lpstr>
      <vt:lpstr>Beliefs</vt:lpstr>
      <vt:lpstr>Beliefs</vt:lpstr>
      <vt:lpstr>Beliefs</vt:lpstr>
      <vt:lpstr>MISSION, VISION,  COMMITMENTS</vt:lpstr>
      <vt:lpstr>MISSION</vt:lpstr>
      <vt:lpstr>VISION </vt:lpstr>
      <vt:lpstr>Commitments As the Administrative Leadership Team (Cabinet) we believe:</vt:lpstr>
      <vt:lpstr>Commitments Certified Staff</vt:lpstr>
      <vt:lpstr> </vt:lpstr>
      <vt:lpstr>Goal 1</vt:lpstr>
      <vt:lpstr>Goal 2</vt:lpstr>
      <vt:lpstr>Goal 3</vt:lpstr>
      <vt:lpstr>Goal 4</vt:lpstr>
      <vt:lpstr>Goal 5</vt:lpstr>
      <vt:lpstr> </vt:lpstr>
      <vt:lpstr>Hedgehog Concept</vt:lpstr>
      <vt:lpstr> </vt:lpstr>
      <vt:lpstr>Increase Student Engagement</vt:lpstr>
      <vt:lpstr>Transform Learning Environments</vt:lpstr>
      <vt:lpstr>Support Early Innovators</vt:lpstr>
      <vt:lpstr>Personalize Professional Growth</vt:lpstr>
      <vt:lpstr>Enhance Communications</vt:lpstr>
      <vt:lpstr>Collaborate to Make Decisions</vt:lpstr>
      <vt:lpstr>Student Outcomes</vt:lpstr>
      <vt:lpstr>Expectations for Student Learning  and Instructor Facilitation: 4Cs</vt:lpstr>
      <vt:lpstr> </vt:lpstr>
      <vt:lpstr>Theory of Practice   A theory of practice is a broad approach toward completing an objective or solving a problem.  A theory of practice is not a course of action, but instead acts as a conceptual organizer to move an institution toward results.</vt:lpstr>
      <vt:lpstr>Theory of Practice</vt:lpstr>
      <vt:lpstr>SHAPE P-20 Initiatives: Vision 2018</vt:lpstr>
      <vt:lpstr>PowerPoint Presentation</vt:lpstr>
      <vt:lpstr>PowerPoint Presentation</vt:lpstr>
      <vt:lpstr>Dual language</vt:lpstr>
      <vt:lpstr>Dual language: Student Progression </vt:lpstr>
      <vt:lpstr>Dual language: Associated costs</vt:lpstr>
      <vt:lpstr>Dual language:  Consultants, experts, and collaborators </vt:lpstr>
      <vt:lpstr>International Baccalaureate</vt:lpstr>
      <vt:lpstr>International Baccalaureate: Student Progression </vt:lpstr>
      <vt:lpstr>PowerPoint Presentation</vt:lpstr>
      <vt:lpstr>PowerPoint Presentation</vt:lpstr>
      <vt:lpstr>International Baccalaureate:  Consultants, experts, and collaborators </vt:lpstr>
      <vt:lpstr>Professional learning communities:</vt:lpstr>
      <vt:lpstr>Professional learning communities: Associated costs</vt:lpstr>
      <vt:lpstr>Professional learning communities:  Consultants, experts, and collaborators </vt:lpstr>
      <vt:lpstr>STEM Academies  at Big Sky High School</vt:lpstr>
      <vt:lpstr>Developing the Journalism  Academy at Sentinel High School</vt:lpstr>
      <vt:lpstr>Robotics and Electronics</vt:lpstr>
      <vt:lpstr>Graduation Matters Missoula</vt:lpstr>
      <vt:lpstr>i 3 Missoula</vt:lpstr>
      <vt:lpstr>Missoula County Public Schools</vt:lpstr>
      <vt:lpstr>Missoula County Public Schools</vt:lpstr>
      <vt:lpstr>Missoula County Public Schools</vt:lpstr>
      <vt:lpstr>Missoula County Public Schools</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Vision: 2018</dc:title>
  <dc:creator>Heather Davis Schmidt</dc:creator>
  <cp:lastModifiedBy>Heather Davis Schmidt</cp:lastModifiedBy>
  <cp:revision>167</cp:revision>
  <dcterms:created xsi:type="dcterms:W3CDTF">2013-05-11T19:48:33Z</dcterms:created>
  <dcterms:modified xsi:type="dcterms:W3CDTF">2013-07-24T16:08:56Z</dcterms:modified>
</cp:coreProperties>
</file>